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412" autoAdjust="0"/>
    <p:restoredTop sz="94660"/>
  </p:normalViewPr>
  <p:slideViewPr>
    <p:cSldViewPr snapToGrid="0">
      <p:cViewPr varScale="1">
        <p:scale>
          <a:sx n="55" d="100"/>
          <a:sy n="55" d="100"/>
        </p:scale>
        <p:origin x="634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DEB9-26B9-408D-AD50-5F91AF8264A7}" type="datetimeFigureOut">
              <a:rPr lang="es-MX" smtClean="0"/>
              <a:t>07/04/2016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70617-1BF8-44B4-BFEB-46D090D2FAF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027090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DEB9-26B9-408D-AD50-5F91AF8264A7}" type="datetimeFigureOut">
              <a:rPr lang="es-MX" smtClean="0"/>
              <a:t>07/04/2016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70617-1BF8-44B4-BFEB-46D090D2FAF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308229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DEB9-26B9-408D-AD50-5F91AF8264A7}" type="datetimeFigureOut">
              <a:rPr lang="es-MX" smtClean="0"/>
              <a:t>07/04/2016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70617-1BF8-44B4-BFEB-46D090D2FAF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792175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DEB9-26B9-408D-AD50-5F91AF8264A7}" type="datetimeFigureOut">
              <a:rPr lang="es-MX" smtClean="0"/>
              <a:t>07/04/2016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70617-1BF8-44B4-BFEB-46D090D2FAF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294756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DEB9-26B9-408D-AD50-5F91AF8264A7}" type="datetimeFigureOut">
              <a:rPr lang="es-MX" smtClean="0"/>
              <a:t>07/04/2016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70617-1BF8-44B4-BFEB-46D090D2FAF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368688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DEB9-26B9-408D-AD50-5F91AF8264A7}" type="datetimeFigureOut">
              <a:rPr lang="es-MX" smtClean="0"/>
              <a:t>07/04/2016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70617-1BF8-44B4-BFEB-46D090D2FAF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195341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DEB9-26B9-408D-AD50-5F91AF8264A7}" type="datetimeFigureOut">
              <a:rPr lang="es-MX" smtClean="0"/>
              <a:t>07/04/2016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70617-1BF8-44B4-BFEB-46D090D2FAF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005462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DEB9-26B9-408D-AD50-5F91AF8264A7}" type="datetimeFigureOut">
              <a:rPr lang="es-MX" smtClean="0"/>
              <a:t>07/04/2016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70617-1BF8-44B4-BFEB-46D090D2FAF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012314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DEB9-26B9-408D-AD50-5F91AF8264A7}" type="datetimeFigureOut">
              <a:rPr lang="es-MX" smtClean="0"/>
              <a:t>07/04/2016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70617-1BF8-44B4-BFEB-46D090D2FAF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706146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DEB9-26B9-408D-AD50-5F91AF8264A7}" type="datetimeFigureOut">
              <a:rPr lang="es-MX" smtClean="0"/>
              <a:t>07/04/2016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70617-1BF8-44B4-BFEB-46D090D2FAF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950947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DEB9-26B9-408D-AD50-5F91AF8264A7}" type="datetimeFigureOut">
              <a:rPr lang="es-MX" smtClean="0"/>
              <a:t>07/04/2016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70617-1BF8-44B4-BFEB-46D090D2FAF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62104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72DEB9-26B9-408D-AD50-5F91AF8264A7}" type="datetimeFigureOut">
              <a:rPr lang="es-MX" smtClean="0"/>
              <a:t>07/04/2016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770617-1BF8-44B4-BFEB-46D090D2FAF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397513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  <p:cxnSp>
        <p:nvCxnSpPr>
          <p:cNvPr id="4" name="Conector recto de flecha 3"/>
          <p:cNvCxnSpPr/>
          <p:nvPr/>
        </p:nvCxnSpPr>
        <p:spPr>
          <a:xfrm flipH="1" flipV="1">
            <a:off x="1039091" y="1731818"/>
            <a:ext cx="4156364" cy="98367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CuadroTexto 4"/>
          <p:cNvSpPr txBox="1"/>
          <p:nvPr/>
        </p:nvSpPr>
        <p:spPr>
          <a:xfrm>
            <a:off x="5333999" y="2715491"/>
            <a:ext cx="181331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>
                <a:latin typeface="Arial Black" panose="020B0A04020102020204" pitchFamily="34" charset="0"/>
              </a:rPr>
              <a:t>Editar copiar</a:t>
            </a:r>
          </a:p>
          <a:p>
            <a:r>
              <a:rPr lang="es-MX" dirty="0" smtClean="0">
                <a:latin typeface="Arial Black" panose="020B0A04020102020204" pitchFamily="34" charset="0"/>
              </a:rPr>
              <a:t>Editar pegar</a:t>
            </a:r>
          </a:p>
          <a:p>
            <a:endParaRPr lang="es-MX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0937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  <p:cxnSp>
        <p:nvCxnSpPr>
          <p:cNvPr id="5" name="Conector recto de flecha 4"/>
          <p:cNvCxnSpPr/>
          <p:nvPr/>
        </p:nvCxnSpPr>
        <p:spPr>
          <a:xfrm flipV="1">
            <a:off x="9365673" y="2632365"/>
            <a:ext cx="1814945" cy="101138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CuadroTexto 5"/>
          <p:cNvSpPr txBox="1"/>
          <p:nvPr/>
        </p:nvSpPr>
        <p:spPr>
          <a:xfrm>
            <a:off x="6941127" y="3643745"/>
            <a:ext cx="47549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>
                <a:latin typeface="Arial Black" panose="020B0A04020102020204" pitchFamily="34" charset="0"/>
              </a:rPr>
              <a:t>Te aparecerá una selección flotante</a:t>
            </a:r>
            <a:endParaRPr lang="es-MX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2111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7051964" y="3283527"/>
            <a:ext cx="165571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>
                <a:latin typeface="Arial Black" panose="020B0A04020102020204" pitchFamily="34" charset="0"/>
              </a:rPr>
              <a:t>Capa</a:t>
            </a:r>
          </a:p>
          <a:p>
            <a:r>
              <a:rPr lang="es-MX" dirty="0" smtClean="0">
                <a:latin typeface="Arial Black" panose="020B0A04020102020204" pitchFamily="34" charset="0"/>
              </a:rPr>
              <a:t>Capa nueva</a:t>
            </a:r>
            <a:endParaRPr lang="es-MX" dirty="0">
              <a:latin typeface="Arial Black" panose="020B0A04020102020204" pitchFamily="34" charset="0"/>
            </a:endParaRPr>
          </a:p>
        </p:txBody>
      </p:sp>
      <p:cxnSp>
        <p:nvCxnSpPr>
          <p:cNvPr id="7" name="Conector recto de flecha 6"/>
          <p:cNvCxnSpPr/>
          <p:nvPr/>
        </p:nvCxnSpPr>
        <p:spPr>
          <a:xfrm flipH="1" flipV="1">
            <a:off x="3034145" y="263236"/>
            <a:ext cx="3893128" cy="328352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17801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  <p:cxnSp>
        <p:nvCxnSpPr>
          <p:cNvPr id="4" name="Conector recto de flecha 3"/>
          <p:cNvCxnSpPr/>
          <p:nvPr/>
        </p:nvCxnSpPr>
        <p:spPr>
          <a:xfrm flipV="1">
            <a:off x="9476509" y="2881745"/>
            <a:ext cx="1870364" cy="48491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CuadroTexto 4"/>
          <p:cNvSpPr txBox="1"/>
          <p:nvPr/>
        </p:nvSpPr>
        <p:spPr>
          <a:xfrm>
            <a:off x="7633855" y="3366655"/>
            <a:ext cx="238443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>
                <a:latin typeface="Arial Black" panose="020B0A04020102020204" pitchFamily="34" charset="0"/>
              </a:rPr>
              <a:t>Quita el ojo y clic</a:t>
            </a:r>
          </a:p>
          <a:p>
            <a:r>
              <a:rPr lang="es-MX" dirty="0" smtClean="0">
                <a:latin typeface="Arial Black" panose="020B0A04020102020204" pitchFamily="34" charset="0"/>
              </a:rPr>
              <a:t>A botón derecho </a:t>
            </a:r>
          </a:p>
          <a:p>
            <a:r>
              <a:rPr lang="es-MX" dirty="0" smtClean="0">
                <a:latin typeface="Arial Black" panose="020B0A04020102020204" pitchFamily="34" charset="0"/>
              </a:rPr>
              <a:t>Eliminar capa</a:t>
            </a:r>
            <a:endParaRPr lang="es-MX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3226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  <p:cxnSp>
        <p:nvCxnSpPr>
          <p:cNvPr id="4" name="Conector recto de flecha 3"/>
          <p:cNvCxnSpPr/>
          <p:nvPr/>
        </p:nvCxnSpPr>
        <p:spPr>
          <a:xfrm flipV="1">
            <a:off x="8908473" y="2750127"/>
            <a:ext cx="1676400" cy="678873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CuadroTexto 4"/>
          <p:cNvSpPr txBox="1"/>
          <p:nvPr/>
        </p:nvSpPr>
        <p:spPr>
          <a:xfrm>
            <a:off x="6165273" y="3477491"/>
            <a:ext cx="47057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>
                <a:latin typeface="Arial Black" panose="020B0A04020102020204" pitchFamily="34" charset="0"/>
              </a:rPr>
              <a:t>Te tiene que quedar la capa pegada</a:t>
            </a:r>
            <a:endParaRPr lang="es-MX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0478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3560618" y="2618509"/>
            <a:ext cx="34148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>
                <a:latin typeface="Arial Black" panose="020B0A04020102020204" pitchFamily="34" charset="0"/>
              </a:rPr>
              <a:t>Archivo abrir como capas</a:t>
            </a:r>
            <a:endParaRPr lang="es-MX" dirty="0">
              <a:latin typeface="Arial Black" panose="020B0A04020102020204" pitchFamily="34" charset="0"/>
            </a:endParaRPr>
          </a:p>
        </p:txBody>
      </p:sp>
      <p:cxnSp>
        <p:nvCxnSpPr>
          <p:cNvPr id="5" name="Conector recto de flecha 4"/>
          <p:cNvCxnSpPr/>
          <p:nvPr/>
        </p:nvCxnSpPr>
        <p:spPr>
          <a:xfrm flipH="1" flipV="1">
            <a:off x="651164" y="1191491"/>
            <a:ext cx="3837709" cy="142701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428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3075709" y="3117273"/>
            <a:ext cx="21761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>
                <a:latin typeface="Arial Black" panose="020B0A04020102020204" pitchFamily="34" charset="0"/>
              </a:rPr>
              <a:t>Escalas imagen</a:t>
            </a:r>
            <a:endParaRPr lang="es-MX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0495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3435927" y="2272145"/>
            <a:ext cx="58909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>
                <a:latin typeface="Arial Black" panose="020B0A04020102020204" pitchFamily="34" charset="0"/>
              </a:rPr>
              <a:t>Seleccionas imagen </a:t>
            </a:r>
          </a:p>
          <a:p>
            <a:r>
              <a:rPr lang="es-MX" dirty="0" smtClean="0">
                <a:latin typeface="Arial Black" panose="020B0A04020102020204" pitchFamily="34" charset="0"/>
              </a:rPr>
              <a:t>Con la herramienta de selección rectangular.</a:t>
            </a:r>
            <a:endParaRPr lang="es-MX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4029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4253345" y="2757055"/>
            <a:ext cx="18133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>
                <a:latin typeface="Arial Black" panose="020B0A04020102020204" pitchFamily="34" charset="0"/>
              </a:rPr>
              <a:t>Editar copiar</a:t>
            </a:r>
          </a:p>
          <a:p>
            <a:r>
              <a:rPr lang="es-MX" dirty="0" smtClean="0">
                <a:latin typeface="Arial Black" panose="020B0A04020102020204" pitchFamily="34" charset="0"/>
              </a:rPr>
              <a:t>Editar pegar</a:t>
            </a:r>
            <a:endParaRPr lang="es-MX" dirty="0">
              <a:latin typeface="Arial Black" panose="020B0A04020102020204" pitchFamily="34" charset="0"/>
            </a:endParaRPr>
          </a:p>
        </p:txBody>
      </p:sp>
      <p:cxnSp>
        <p:nvCxnSpPr>
          <p:cNvPr id="5" name="Conector recto de flecha 4"/>
          <p:cNvCxnSpPr/>
          <p:nvPr/>
        </p:nvCxnSpPr>
        <p:spPr>
          <a:xfrm flipH="1" flipV="1">
            <a:off x="983673" y="1717964"/>
            <a:ext cx="3269672" cy="121920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3336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  <p:sp>
        <p:nvSpPr>
          <p:cNvPr id="4" name="CuadroTexto 3"/>
          <p:cNvSpPr txBox="1"/>
          <p:nvPr/>
        </p:nvSpPr>
        <p:spPr>
          <a:xfrm>
            <a:off x="7467600" y="3726873"/>
            <a:ext cx="24929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>
                <a:latin typeface="Arial Black" panose="020B0A04020102020204" pitchFamily="34" charset="0"/>
              </a:rPr>
              <a:t>Selección flotante</a:t>
            </a:r>
          </a:p>
          <a:p>
            <a:endParaRPr lang="es-MX" dirty="0">
              <a:latin typeface="Arial Black" panose="020B0A04020102020204" pitchFamily="34" charset="0"/>
            </a:endParaRPr>
          </a:p>
        </p:txBody>
      </p:sp>
      <p:cxnSp>
        <p:nvCxnSpPr>
          <p:cNvPr id="6" name="Conector recto de flecha 5"/>
          <p:cNvCxnSpPr/>
          <p:nvPr/>
        </p:nvCxnSpPr>
        <p:spPr>
          <a:xfrm flipV="1">
            <a:off x="8714509" y="2743200"/>
            <a:ext cx="1884218" cy="955964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7760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3228109" y="1801091"/>
            <a:ext cx="165571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>
                <a:latin typeface="Arial Black" panose="020B0A04020102020204" pitchFamily="34" charset="0"/>
              </a:rPr>
              <a:t>Capa</a:t>
            </a:r>
          </a:p>
          <a:p>
            <a:r>
              <a:rPr lang="es-MX" dirty="0" smtClean="0">
                <a:latin typeface="Arial Black" panose="020B0A04020102020204" pitchFamily="34" charset="0"/>
              </a:rPr>
              <a:t>Capa nueva</a:t>
            </a:r>
            <a:endParaRPr lang="es-MX" dirty="0">
              <a:latin typeface="Arial Black" panose="020B0A04020102020204" pitchFamily="34" charset="0"/>
            </a:endParaRPr>
          </a:p>
        </p:txBody>
      </p:sp>
      <p:cxnSp>
        <p:nvCxnSpPr>
          <p:cNvPr id="5" name="Conector recto de flecha 4"/>
          <p:cNvCxnSpPr/>
          <p:nvPr/>
        </p:nvCxnSpPr>
        <p:spPr>
          <a:xfrm flipH="1" flipV="1">
            <a:off x="3006436" y="332509"/>
            <a:ext cx="789709" cy="138545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14717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7079673" y="3616036"/>
            <a:ext cx="36106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>
                <a:latin typeface="Arial Black" panose="020B0A04020102020204" pitchFamily="34" charset="0"/>
              </a:rPr>
              <a:t>Quitas ojo</a:t>
            </a:r>
          </a:p>
          <a:p>
            <a:r>
              <a:rPr lang="es-MX" dirty="0" smtClean="0">
                <a:latin typeface="Arial Black" panose="020B0A04020102020204" pitchFamily="34" charset="0"/>
              </a:rPr>
              <a:t>Clic derecho eliminas capa</a:t>
            </a:r>
            <a:endParaRPr lang="es-MX" dirty="0">
              <a:latin typeface="Arial Black" panose="020B0A04020102020204" pitchFamily="34" charset="0"/>
            </a:endParaRPr>
          </a:p>
        </p:txBody>
      </p:sp>
      <p:cxnSp>
        <p:nvCxnSpPr>
          <p:cNvPr id="5" name="Conector recto de flecha 4"/>
          <p:cNvCxnSpPr/>
          <p:nvPr/>
        </p:nvCxnSpPr>
        <p:spPr>
          <a:xfrm flipV="1">
            <a:off x="9005455" y="2964873"/>
            <a:ext cx="1607127" cy="76200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86278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3962400" y="2590799"/>
            <a:ext cx="443743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b="1" dirty="0" smtClean="0">
                <a:latin typeface="Adobe Gothic Std B" panose="020B0800000000000000" pitchFamily="34" charset="-128"/>
                <a:ea typeface="Adobe Gothic Std B" panose="020B0800000000000000" pitchFamily="34" charset="-128"/>
              </a:rPr>
              <a:t>Llenas todos los</a:t>
            </a:r>
          </a:p>
          <a:p>
            <a:r>
              <a:rPr lang="es-MX" sz="2800" b="1" dirty="0" smtClean="0">
                <a:latin typeface="Adobe Gothic Std B" panose="020B0800000000000000" pitchFamily="34" charset="-128"/>
                <a:ea typeface="Adobe Gothic Std B" panose="020B0800000000000000" pitchFamily="34" charset="-128"/>
              </a:rPr>
              <a:t> cuadros de la primera fila</a:t>
            </a:r>
            <a:endParaRPr lang="es-MX" sz="2800" b="1" dirty="0"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033313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  <p:cxnSp>
        <p:nvCxnSpPr>
          <p:cNvPr id="4" name="Conector recto de flecha 3"/>
          <p:cNvCxnSpPr/>
          <p:nvPr/>
        </p:nvCxnSpPr>
        <p:spPr>
          <a:xfrm flipV="1">
            <a:off x="8811491" y="4876800"/>
            <a:ext cx="1745673" cy="346364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uadroTexto 4"/>
          <p:cNvSpPr txBox="1"/>
          <p:nvPr/>
        </p:nvSpPr>
        <p:spPr>
          <a:xfrm>
            <a:off x="3160837" y="3560618"/>
            <a:ext cx="663034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400" dirty="0" smtClean="0">
                <a:latin typeface="Adobe Gothic Std B" panose="020B0800000000000000" pitchFamily="34" charset="-128"/>
                <a:ea typeface="Adobe Gothic Std B" panose="020B0800000000000000" pitchFamily="34" charset="-128"/>
              </a:rPr>
              <a:t>Seleccionas la primera capa que tiene imagen</a:t>
            </a:r>
          </a:p>
          <a:p>
            <a:r>
              <a:rPr lang="es-MX" sz="2400" dirty="0" smtClean="0">
                <a:latin typeface="Adobe Gothic Std B" panose="020B0800000000000000" pitchFamily="34" charset="-128"/>
                <a:ea typeface="Adobe Gothic Std B" panose="020B0800000000000000" pitchFamily="34" charset="-128"/>
              </a:rPr>
              <a:t>Y copias</a:t>
            </a:r>
            <a:endParaRPr lang="es-MX" sz="2400" dirty="0"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531294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  <p:cxnSp>
        <p:nvCxnSpPr>
          <p:cNvPr id="4" name="Conector recto de flecha 3"/>
          <p:cNvCxnSpPr/>
          <p:nvPr/>
        </p:nvCxnSpPr>
        <p:spPr>
          <a:xfrm flipV="1">
            <a:off x="8326582" y="3463636"/>
            <a:ext cx="2050473" cy="45720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uadroTexto 4"/>
          <p:cNvSpPr txBox="1"/>
          <p:nvPr/>
        </p:nvSpPr>
        <p:spPr>
          <a:xfrm>
            <a:off x="2421716" y="3948545"/>
            <a:ext cx="69301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400" dirty="0" smtClean="0">
                <a:latin typeface="Adobe Gothic Std B" panose="020B0800000000000000" pitchFamily="34" charset="-128"/>
                <a:ea typeface="Adobe Gothic Std B" panose="020B0800000000000000" pitchFamily="34" charset="-128"/>
              </a:rPr>
              <a:t>Pegas te aparecerá como una selección flotante </a:t>
            </a:r>
            <a:endParaRPr lang="es-MX" sz="2400" dirty="0"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473012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  <p:cxnSp>
        <p:nvCxnSpPr>
          <p:cNvPr id="4" name="Conector recto de flecha 3"/>
          <p:cNvCxnSpPr/>
          <p:nvPr/>
        </p:nvCxnSpPr>
        <p:spPr>
          <a:xfrm>
            <a:off x="8104909" y="4516582"/>
            <a:ext cx="2064327" cy="872836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uadroTexto 4"/>
          <p:cNvSpPr txBox="1"/>
          <p:nvPr/>
        </p:nvSpPr>
        <p:spPr>
          <a:xfrm>
            <a:off x="2569248" y="2819400"/>
            <a:ext cx="656782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400" dirty="0" smtClean="0">
                <a:latin typeface="Adobe Gothic Std B" panose="020B0800000000000000" pitchFamily="34" charset="-128"/>
                <a:ea typeface="Adobe Gothic Std B" panose="020B0800000000000000" pitchFamily="34" charset="-128"/>
              </a:rPr>
              <a:t>Lo conviertes en capa solo tienes que dar clic </a:t>
            </a:r>
          </a:p>
          <a:p>
            <a:r>
              <a:rPr lang="es-MX" sz="2400" dirty="0" smtClean="0">
                <a:latin typeface="Adobe Gothic Std B" panose="020B0800000000000000" pitchFamily="34" charset="-128"/>
                <a:ea typeface="Adobe Gothic Std B" panose="020B0800000000000000" pitchFamily="34" charset="-128"/>
              </a:rPr>
              <a:t>en la hojita en blanco y este paso lo repites</a:t>
            </a:r>
          </a:p>
          <a:p>
            <a:r>
              <a:rPr lang="es-MX" sz="2400" dirty="0" smtClean="0">
                <a:latin typeface="Adobe Gothic Std B" panose="020B0800000000000000" pitchFamily="34" charset="-128"/>
                <a:ea typeface="Adobe Gothic Std B" panose="020B0800000000000000" pitchFamily="34" charset="-128"/>
              </a:rPr>
              <a:t> hasta que tengas 10 imágenes iguales</a:t>
            </a:r>
            <a:endParaRPr lang="es-MX" sz="2400" dirty="0"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979429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2923309" y="2341418"/>
            <a:ext cx="58977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400" dirty="0" smtClean="0">
                <a:latin typeface="Adobe Gothic Std B" panose="020B0800000000000000" pitchFamily="34" charset="-128"/>
                <a:ea typeface="Adobe Gothic Std B" panose="020B0800000000000000" pitchFamily="34" charset="-128"/>
              </a:rPr>
              <a:t>Mueve las imágenes al lugar que quieras</a:t>
            </a:r>
            <a:endParaRPr lang="es-MX" sz="2400" dirty="0"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</p:txBody>
      </p:sp>
      <p:cxnSp>
        <p:nvCxnSpPr>
          <p:cNvPr id="5" name="Conector recto de flecha 4"/>
          <p:cNvCxnSpPr/>
          <p:nvPr/>
        </p:nvCxnSpPr>
        <p:spPr>
          <a:xfrm>
            <a:off x="762000" y="1773382"/>
            <a:ext cx="2189018" cy="484909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350936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117</Words>
  <Application>Microsoft Office PowerPoint</Application>
  <PresentationFormat>Panorámica</PresentationFormat>
  <Paragraphs>29</Paragraphs>
  <Slides>17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23" baseType="lpstr">
      <vt:lpstr>Adobe Gothic Std B</vt:lpstr>
      <vt:lpstr>Arial</vt:lpstr>
      <vt:lpstr>Arial Black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rigo</dc:creator>
  <cp:lastModifiedBy>rigo</cp:lastModifiedBy>
  <cp:revision>1</cp:revision>
  <dcterms:created xsi:type="dcterms:W3CDTF">2016-04-07T23:31:52Z</dcterms:created>
  <dcterms:modified xsi:type="dcterms:W3CDTF">2016-04-07T23:32:12Z</dcterms:modified>
</cp:coreProperties>
</file>