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55" d="100"/>
          <a:sy n="55" d="100"/>
        </p:scale>
        <p:origin x="61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988140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4238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9700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39969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84468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892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53844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2058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497102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9590477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1371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98C5A-3AFE-4DB2-83AA-709C02AD3CE6}" type="datetimeFigureOut">
              <a:rPr lang="es-MX" smtClean="0"/>
              <a:t>07/04/2016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56B887-6B58-4CDD-B579-D802CB81B648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89677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3685309" y="1205345"/>
            <a:ext cx="9171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Archivo</a:t>
            </a:r>
          </a:p>
          <a:p>
            <a:r>
              <a:rPr lang="es-MX" dirty="0" smtClean="0"/>
              <a:t>- Nuevo</a:t>
            </a:r>
            <a:endParaRPr lang="es-MX" dirty="0"/>
          </a:p>
        </p:txBody>
      </p:sp>
      <p:cxnSp>
        <p:nvCxnSpPr>
          <p:cNvPr id="3" name="Conector recto de flecha 2"/>
          <p:cNvCxnSpPr/>
          <p:nvPr/>
        </p:nvCxnSpPr>
        <p:spPr>
          <a:xfrm flipH="1" flipV="1">
            <a:off x="193964" y="290945"/>
            <a:ext cx="3408218" cy="116378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423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3616036" y="4779818"/>
            <a:ext cx="31507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Cambiar a centímetros 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5" name="Conector recto de flecha 4"/>
          <p:cNvCxnSpPr/>
          <p:nvPr/>
        </p:nvCxnSpPr>
        <p:spPr>
          <a:xfrm flipV="1">
            <a:off x="4668982" y="2660073"/>
            <a:ext cx="942109" cy="2036618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42761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6142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276108" y="2535382"/>
            <a:ext cx="20089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-Líneas guía</a:t>
            </a:r>
          </a:p>
          <a:p>
            <a:r>
              <a:rPr lang="es-MX" dirty="0" smtClean="0"/>
              <a:t>--Guía nueva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794463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06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2382982"/>
            <a:ext cx="1406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-Línea guía</a:t>
            </a:r>
          </a:p>
          <a:p>
            <a:r>
              <a:rPr lang="es-MX" dirty="0" smtClean="0"/>
              <a:t>--Guía Nueva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3917751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4682837" y="5278581"/>
            <a:ext cx="44170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Modifica este valor hasta completar el lienzo </a:t>
            </a:r>
          </a:p>
          <a:p>
            <a:r>
              <a:rPr lang="es-MX" dirty="0" smtClean="0"/>
              <a:t>De forma horizontal</a:t>
            </a:r>
            <a:endParaRPr lang="es-MX" dirty="0"/>
          </a:p>
        </p:txBody>
      </p:sp>
      <p:cxnSp>
        <p:nvCxnSpPr>
          <p:cNvPr id="5" name="Conector recto de flecha 4"/>
          <p:cNvCxnSpPr/>
          <p:nvPr/>
        </p:nvCxnSpPr>
        <p:spPr>
          <a:xfrm flipH="1" flipV="1">
            <a:off x="5805055" y="3429000"/>
            <a:ext cx="290945" cy="18357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180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2382982"/>
            <a:ext cx="1406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-Línea guía</a:t>
            </a:r>
          </a:p>
          <a:p>
            <a:r>
              <a:rPr lang="es-MX" dirty="0" smtClean="0"/>
              <a:t>--Guía Nueva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35394061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999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2382982"/>
            <a:ext cx="1406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-Línea guía</a:t>
            </a:r>
          </a:p>
          <a:p>
            <a:r>
              <a:rPr lang="es-MX" dirty="0" smtClean="0"/>
              <a:t>--Guía Nueva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62099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V="1">
            <a:off x="5749636" y="3588327"/>
            <a:ext cx="374073" cy="22444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4228992" y="5777346"/>
            <a:ext cx="4625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Selecciona ahora de forma vertical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31619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867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3" name="CuadroTexto 2"/>
          <p:cNvSpPr txBox="1"/>
          <p:nvPr/>
        </p:nvSpPr>
        <p:spPr>
          <a:xfrm>
            <a:off x="6096000" y="2382982"/>
            <a:ext cx="140641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/>
              <a:t>Imagen</a:t>
            </a:r>
          </a:p>
          <a:p>
            <a:r>
              <a:rPr lang="es-MX" dirty="0" smtClean="0"/>
              <a:t>-Línea guía</a:t>
            </a:r>
          </a:p>
          <a:p>
            <a:r>
              <a:rPr lang="es-MX" dirty="0" smtClean="0"/>
              <a:t>--Guía Nueva</a:t>
            </a:r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53925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1964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6" name="Conector recto de flecha 5"/>
          <p:cNvCxnSpPr/>
          <p:nvPr/>
        </p:nvCxnSpPr>
        <p:spPr>
          <a:xfrm flipH="1" flipV="1">
            <a:off x="1801091" y="1191491"/>
            <a:ext cx="2133600" cy="91440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CuadroTexto 6"/>
          <p:cNvSpPr txBox="1"/>
          <p:nvPr/>
        </p:nvSpPr>
        <p:spPr>
          <a:xfrm>
            <a:off x="4253345" y="2286000"/>
            <a:ext cx="36659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Archivo 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-Abrir como capas (imagen)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856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2784764" y="3200400"/>
            <a:ext cx="43570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Escalas la imagen y la mueves  </a:t>
            </a:r>
            <a:endParaRPr lang="es-MX" dirty="0">
              <a:latin typeface="Arial Black" panose="020B0A04020102020204" pitchFamily="34" charset="0"/>
            </a:endParaRPr>
          </a:p>
        </p:txBody>
      </p:sp>
      <p:cxnSp>
        <p:nvCxnSpPr>
          <p:cNvPr id="7" name="Conector recto de flecha 6"/>
          <p:cNvCxnSpPr/>
          <p:nvPr/>
        </p:nvCxnSpPr>
        <p:spPr>
          <a:xfrm flipH="1" flipV="1">
            <a:off x="2757055" y="1191491"/>
            <a:ext cx="845127" cy="174567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32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277091" y="1551709"/>
            <a:ext cx="2147454" cy="145472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2784764" y="3200400"/>
            <a:ext cx="4613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Herramienta selección rectangular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5204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409575" y="-228600"/>
            <a:ext cx="13011150" cy="7315200"/>
          </a:xfrm>
          <a:prstGeom prst="rect">
            <a:avLst/>
          </a:prstGeom>
        </p:spPr>
      </p:pic>
      <p:cxnSp>
        <p:nvCxnSpPr>
          <p:cNvPr id="4" name="Conector recto de flecha 3"/>
          <p:cNvCxnSpPr/>
          <p:nvPr/>
        </p:nvCxnSpPr>
        <p:spPr>
          <a:xfrm flipH="1" flipV="1">
            <a:off x="457200" y="3740727"/>
            <a:ext cx="3366655" cy="17872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3948545" y="5403273"/>
            <a:ext cx="35197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dirty="0" smtClean="0">
                <a:latin typeface="Arial Black" panose="020B0A04020102020204" pitchFamily="34" charset="0"/>
              </a:rPr>
              <a:t>Opciones de herramientas</a:t>
            </a:r>
          </a:p>
          <a:p>
            <a:r>
              <a:rPr lang="es-MX" dirty="0" smtClean="0">
                <a:latin typeface="Arial Black" panose="020B0A04020102020204" pitchFamily="34" charset="0"/>
              </a:rPr>
              <a:t>Y Seleccionas Fijo</a:t>
            </a:r>
            <a:endParaRPr lang="es-MX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355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79</Words>
  <Application>Microsoft Office PowerPoint</Application>
  <PresentationFormat>Panorámica</PresentationFormat>
  <Paragraphs>27</Paragraphs>
  <Slides>18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3" baseType="lpstr">
      <vt:lpstr>Arial</vt:lpstr>
      <vt:lpstr>Arial Black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rigo</dc:creator>
  <cp:lastModifiedBy>rigo</cp:lastModifiedBy>
  <cp:revision>2</cp:revision>
  <dcterms:created xsi:type="dcterms:W3CDTF">2016-04-07T23:26:33Z</dcterms:created>
  <dcterms:modified xsi:type="dcterms:W3CDTF">2016-04-07T23:29:32Z</dcterms:modified>
</cp:coreProperties>
</file>