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037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683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2619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3318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70252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2749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3502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294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1963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970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7997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9CBC4-6BE9-45B9-98CA-FAC781B178EF}" type="datetimeFigureOut">
              <a:rPr lang="es-MX" smtClean="0"/>
              <a:t>20/02/2016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038DF-064A-4562-9762-DCB7EEFBEAF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271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298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H="1" flipV="1">
            <a:off x="332509" y="983673"/>
            <a:ext cx="3435927" cy="13161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3962400" y="2424545"/>
            <a:ext cx="1397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Abrir imagen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76118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655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762000" y="2369127"/>
            <a:ext cx="1177636" cy="6511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163782" y="3394364"/>
            <a:ext cx="1420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Herramienta </a:t>
            </a:r>
          </a:p>
          <a:p>
            <a:r>
              <a:rPr lang="es-MX" dirty="0" smtClean="0"/>
              <a:t>de escalado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09231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1911927" y="2812473"/>
            <a:ext cx="55418" cy="30202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357745" y="2576945"/>
            <a:ext cx="1000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Escalado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99122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2355273" y="166255"/>
            <a:ext cx="304800" cy="70658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2355273" y="1083025"/>
            <a:ext cx="1418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Ficha imagen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89012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V="1">
            <a:off x="3865418" y="1357745"/>
            <a:ext cx="2341418" cy="415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6428509" y="1076143"/>
            <a:ext cx="2501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Imagen</a:t>
            </a:r>
          </a:p>
          <a:p>
            <a:r>
              <a:rPr lang="es-MX" dirty="0" smtClean="0"/>
              <a:t>Ajustar lienzo a las capas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1578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62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>
            <a:off x="235527" y="623455"/>
            <a:ext cx="3366655" cy="23552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3837709" y="556552"/>
            <a:ext cx="5210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Abrir y buscas una segunda imagen que ira sobre esta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00252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93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de flecha 3"/>
          <p:cNvCxnSpPr/>
          <p:nvPr/>
        </p:nvCxnSpPr>
        <p:spPr>
          <a:xfrm flipH="1" flipV="1">
            <a:off x="457200" y="1399309"/>
            <a:ext cx="1440873" cy="23552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 flipH="1" flipV="1">
            <a:off x="457200" y="1399309"/>
            <a:ext cx="1911927" cy="74814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2535382" y="2313709"/>
            <a:ext cx="1710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Herramienta de </a:t>
            </a:r>
          </a:p>
          <a:p>
            <a:r>
              <a:rPr lang="es-MX" dirty="0" smtClean="0"/>
              <a:t>selección libre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3984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6733309" y="2854036"/>
            <a:ext cx="1025236" cy="4710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7661563" y="3325091"/>
            <a:ext cx="365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Seleccionas el contorno de la imagen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7598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1260764" y="1399309"/>
            <a:ext cx="3283527" cy="138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4544289" y="1163775"/>
            <a:ext cx="774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Editar</a:t>
            </a:r>
          </a:p>
          <a:p>
            <a:r>
              <a:rPr lang="es-MX" dirty="0" smtClean="0"/>
              <a:t>Cortar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65679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>
            <a:off x="1967345" y="2050473"/>
            <a:ext cx="2881746" cy="37268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4849091" y="5508642"/>
            <a:ext cx="29776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Regresas a la primera imagen </a:t>
            </a:r>
          </a:p>
          <a:p>
            <a:r>
              <a:rPr lang="es-MX" dirty="0" smtClean="0"/>
              <a:t>Editar</a:t>
            </a:r>
          </a:p>
          <a:p>
            <a:r>
              <a:rPr lang="es-MX" dirty="0" smtClean="0"/>
              <a:t>Pegar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2337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762000" y="2036619"/>
            <a:ext cx="789709" cy="4571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156854" y="2493818"/>
            <a:ext cx="13676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Herramienta</a:t>
            </a:r>
          </a:p>
          <a:p>
            <a:r>
              <a:rPr lang="es-MX" dirty="0" smtClean="0"/>
              <a:t> mover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18339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166255" y="3228109"/>
            <a:ext cx="1607127" cy="11360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233055" y="4613564"/>
            <a:ext cx="18522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Herramienta</a:t>
            </a:r>
          </a:p>
          <a:p>
            <a:r>
              <a:rPr lang="es-MX" dirty="0" smtClean="0"/>
              <a:t> borrador y quitas</a:t>
            </a:r>
          </a:p>
          <a:p>
            <a:r>
              <a:rPr lang="es-MX" dirty="0"/>
              <a:t>l</a:t>
            </a:r>
            <a:r>
              <a:rPr lang="es-MX" dirty="0" smtClean="0"/>
              <a:t>o los excedentes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72694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924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5" name="Conector recto de flecha 4"/>
          <p:cNvCxnSpPr/>
          <p:nvPr/>
        </p:nvCxnSpPr>
        <p:spPr>
          <a:xfrm flipH="1" flipV="1">
            <a:off x="10861964" y="2258291"/>
            <a:ext cx="360218" cy="28124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0861964" y="5070764"/>
            <a:ext cx="1656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Bajas opacidad</a:t>
            </a:r>
          </a:p>
          <a:p>
            <a:r>
              <a:rPr lang="es-MX" dirty="0" smtClean="0"/>
              <a:t>Para que quede</a:t>
            </a:r>
          </a:p>
          <a:p>
            <a:r>
              <a:rPr lang="es-MX" dirty="0" smtClean="0"/>
              <a:t>Como fantasma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45975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11665527" y="4433455"/>
            <a:ext cx="193964" cy="6096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0917292" y="5043055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Clic al ancla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36507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612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64</Words>
  <Application>Microsoft Office PowerPoint</Application>
  <PresentationFormat>Panorámica</PresentationFormat>
  <Paragraphs>25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rigo</dc:creator>
  <cp:lastModifiedBy>rigo</cp:lastModifiedBy>
  <cp:revision>5</cp:revision>
  <dcterms:created xsi:type="dcterms:W3CDTF">2016-02-21T01:31:08Z</dcterms:created>
  <dcterms:modified xsi:type="dcterms:W3CDTF">2016-02-21T01:59:11Z</dcterms:modified>
</cp:coreProperties>
</file>