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55" d="100"/>
          <a:sy n="55" d="100"/>
        </p:scale>
        <p:origin x="61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6D91-08A5-486C-B3F2-9C34F37D0D9A}" type="datetimeFigureOut">
              <a:rPr lang="es-MX" smtClean="0"/>
              <a:t>23/01/2016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8AFC0-4145-4D27-8DB4-8AB00E316F5E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617997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6D91-08A5-486C-B3F2-9C34F37D0D9A}" type="datetimeFigureOut">
              <a:rPr lang="es-MX" smtClean="0"/>
              <a:t>23/01/2016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8AFC0-4145-4D27-8DB4-8AB00E316F5E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53469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6D91-08A5-486C-B3F2-9C34F37D0D9A}" type="datetimeFigureOut">
              <a:rPr lang="es-MX" smtClean="0"/>
              <a:t>23/01/2016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8AFC0-4145-4D27-8DB4-8AB00E316F5E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4974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6D91-08A5-486C-B3F2-9C34F37D0D9A}" type="datetimeFigureOut">
              <a:rPr lang="es-MX" smtClean="0"/>
              <a:t>23/01/2016</a:t>
            </a:fld>
            <a:endParaRPr lang="es-MX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8AFC0-4145-4D27-8DB4-8AB00E316F5E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20303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6D91-08A5-486C-B3F2-9C34F37D0D9A}" type="datetimeFigureOut">
              <a:rPr lang="es-MX" smtClean="0"/>
              <a:t>23/01/2016</a:t>
            </a:fld>
            <a:endParaRPr lang="es-MX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8AFC0-4145-4D27-8DB4-8AB00E316F5E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530203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6D91-08A5-486C-B3F2-9C34F37D0D9A}" type="datetimeFigureOut">
              <a:rPr lang="es-MX" smtClean="0"/>
              <a:t>23/01/2016</a:t>
            </a:fld>
            <a:endParaRPr lang="es-MX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8AFC0-4145-4D27-8DB4-8AB00E316F5E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57945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6D91-08A5-486C-B3F2-9C34F37D0D9A}" type="datetimeFigureOut">
              <a:rPr lang="es-MX" smtClean="0"/>
              <a:t>23/01/2016</a:t>
            </a:fld>
            <a:endParaRPr lang="es-MX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8AFC0-4145-4D27-8DB4-8AB00E316F5E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91541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6D91-08A5-486C-B3F2-9C34F37D0D9A}" type="datetimeFigureOut">
              <a:rPr lang="es-MX" smtClean="0"/>
              <a:t>23/01/2016</a:t>
            </a:fld>
            <a:endParaRPr lang="es-MX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8AFC0-4145-4D27-8DB4-8AB00E316F5E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51705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6D91-08A5-486C-B3F2-9C34F37D0D9A}" type="datetimeFigureOut">
              <a:rPr lang="es-MX" smtClean="0"/>
              <a:t>23/01/2016</a:t>
            </a:fld>
            <a:endParaRPr lang="es-MX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8AFC0-4145-4D27-8DB4-8AB00E316F5E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76260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6D91-08A5-486C-B3F2-9C34F37D0D9A}" type="datetimeFigureOut">
              <a:rPr lang="es-MX" smtClean="0"/>
              <a:t>23/01/2016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8AFC0-4145-4D27-8DB4-8AB00E316F5E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78510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26D91-08A5-486C-B3F2-9C34F37D0D9A}" type="datetimeFigureOut">
              <a:rPr lang="es-MX" smtClean="0"/>
              <a:t>23/01/2016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8AFC0-4145-4D27-8DB4-8AB00E316F5E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77202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426D91-08A5-486C-B3F2-9C34F37D0D9A}" type="datetimeFigureOut">
              <a:rPr lang="es-MX" smtClean="0"/>
              <a:t>23/01/2016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38AFC0-4145-4D27-8DB4-8AB00E316F5E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82817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MX" sz="8800" dirty="0" smtClean="0">
                <a:latin typeface="Arial Rounded MT Bold" panose="020F0704030504030204" pitchFamily="34" charset="0"/>
              </a:rPr>
              <a:t>Animación</a:t>
            </a:r>
            <a:endParaRPr lang="es-MX" sz="8800" dirty="0">
              <a:latin typeface="Arial Rounded MT Bold" panose="020F0704030504030204" pitchFamily="34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918364" y="3754581"/>
            <a:ext cx="23552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6600" dirty="0" smtClean="0">
                <a:solidFill>
                  <a:srgbClr val="00B0F0"/>
                </a:solidFill>
              </a:rPr>
              <a:t>GIMP</a:t>
            </a:r>
            <a:endParaRPr lang="es-MX" sz="66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6381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576945" y="1648691"/>
            <a:ext cx="25630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Ventana caja de herramientas</a:t>
            </a:r>
          </a:p>
          <a:p>
            <a:r>
              <a:rPr lang="es-MX" dirty="0" smtClean="0"/>
              <a:t>Ctrl</a:t>
            </a:r>
            <a:r>
              <a:rPr lang="es-MX" dirty="0" smtClean="0"/>
              <a:t> + B</a:t>
            </a:r>
            <a:endParaRPr lang="es-MX" dirty="0"/>
          </a:p>
        </p:txBody>
      </p:sp>
      <p:cxnSp>
        <p:nvCxnSpPr>
          <p:cNvPr id="6" name="Conector recto de flecha 5"/>
          <p:cNvCxnSpPr>
            <a:stCxn id="3" idx="1"/>
          </p:cNvCxnSpPr>
          <p:nvPr/>
        </p:nvCxnSpPr>
        <p:spPr>
          <a:xfrm flipH="1" flipV="1">
            <a:off x="1773383" y="2078182"/>
            <a:ext cx="803562" cy="3217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CuadroTexto 6"/>
          <p:cNvSpPr txBox="1"/>
          <p:nvPr/>
        </p:nvSpPr>
        <p:spPr>
          <a:xfrm>
            <a:off x="7347464" y="1708850"/>
            <a:ext cx="18286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Ventana de capas</a:t>
            </a:r>
          </a:p>
          <a:p>
            <a:r>
              <a:rPr lang="es-MX" dirty="0" smtClean="0"/>
              <a:t>Ctrl</a:t>
            </a:r>
            <a:r>
              <a:rPr lang="es-MX" dirty="0" smtClean="0"/>
              <a:t> + L</a:t>
            </a:r>
            <a:endParaRPr lang="es-MX" dirty="0"/>
          </a:p>
        </p:txBody>
      </p:sp>
      <p:cxnSp>
        <p:nvCxnSpPr>
          <p:cNvPr id="9" name="Conector recto de flecha 8"/>
          <p:cNvCxnSpPr/>
          <p:nvPr/>
        </p:nvCxnSpPr>
        <p:spPr>
          <a:xfrm>
            <a:off x="8691355" y="2018023"/>
            <a:ext cx="1219200" cy="9098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CuadroTexto 9"/>
          <p:cNvSpPr txBox="1"/>
          <p:nvPr/>
        </p:nvSpPr>
        <p:spPr>
          <a:xfrm>
            <a:off x="3226569" y="756212"/>
            <a:ext cx="1572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Barra de menú</a:t>
            </a:r>
            <a:endParaRPr lang="es-MX" dirty="0"/>
          </a:p>
        </p:txBody>
      </p:sp>
      <p:cxnSp>
        <p:nvCxnSpPr>
          <p:cNvPr id="12" name="Conector recto de flecha 11"/>
          <p:cNvCxnSpPr/>
          <p:nvPr/>
        </p:nvCxnSpPr>
        <p:spPr>
          <a:xfrm flipH="1" flipV="1">
            <a:off x="3809998" y="446809"/>
            <a:ext cx="297612" cy="39599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Rectángulo 13"/>
          <p:cNvSpPr/>
          <p:nvPr/>
        </p:nvSpPr>
        <p:spPr>
          <a:xfrm>
            <a:off x="-409575" y="0"/>
            <a:ext cx="7378411" cy="40178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5" name="CuadroTexto 14"/>
          <p:cNvSpPr txBox="1"/>
          <p:nvPr/>
        </p:nvSpPr>
        <p:spPr>
          <a:xfrm>
            <a:off x="4799500" y="3559525"/>
            <a:ext cx="17872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Área de trabajo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55990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477491" y="5611091"/>
            <a:ext cx="31918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b="1" dirty="0" smtClean="0"/>
              <a:t>Archivo nuevo plantilla </a:t>
            </a:r>
            <a:endParaRPr lang="es-MX" sz="2400" b="1" dirty="0"/>
          </a:p>
        </p:txBody>
      </p:sp>
    </p:spTree>
    <p:extLst>
      <p:ext uri="{BB962C8B-B14F-4D97-AF65-F5344CB8AC3E}">
        <p14:creationId xmlns:p14="http://schemas.microsoft.com/office/powerpoint/2010/main" val="4107047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4802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7175" y="-76200"/>
            <a:ext cx="13011150" cy="7315200"/>
          </a:xfrm>
          <a:prstGeom prst="rect">
            <a:avLst/>
          </a:prstGeom>
        </p:spPr>
      </p:pic>
      <p:cxnSp>
        <p:nvCxnSpPr>
          <p:cNvPr id="5" name="Conector recto de flecha 4"/>
          <p:cNvCxnSpPr/>
          <p:nvPr/>
        </p:nvCxnSpPr>
        <p:spPr>
          <a:xfrm flipV="1">
            <a:off x="401782" y="3352800"/>
            <a:ext cx="4253345" cy="16625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4765964" y="3172691"/>
            <a:ext cx="31014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Utiliza la herramienta de pincel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690131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590237" y="1676399"/>
            <a:ext cx="54013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Si las herramientas del pincel no están activas con un doble clic podrás visualizarlas se puede modificar el tamaño de la punta del pincel y la forma  </a:t>
            </a:r>
            <a:endParaRPr lang="es-MX" dirty="0"/>
          </a:p>
        </p:txBody>
      </p:sp>
      <p:sp>
        <p:nvSpPr>
          <p:cNvPr id="4" name="CuadroTexto 3"/>
          <p:cNvSpPr txBox="1"/>
          <p:nvPr/>
        </p:nvSpPr>
        <p:spPr>
          <a:xfrm>
            <a:off x="4128655" y="4599709"/>
            <a:ext cx="9280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Tamaño</a:t>
            </a:r>
            <a:endParaRPr lang="es-MX" dirty="0"/>
          </a:p>
        </p:txBody>
      </p:sp>
      <p:cxnSp>
        <p:nvCxnSpPr>
          <p:cNvPr id="6" name="Conector recto de flecha 5"/>
          <p:cNvCxnSpPr>
            <a:stCxn id="4" idx="1"/>
          </p:cNvCxnSpPr>
          <p:nvPr/>
        </p:nvCxnSpPr>
        <p:spPr>
          <a:xfrm flipH="1">
            <a:off x="2909455" y="4784375"/>
            <a:ext cx="1219200" cy="6471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CuadroTexto 6"/>
          <p:cNvSpPr txBox="1"/>
          <p:nvPr/>
        </p:nvSpPr>
        <p:spPr>
          <a:xfrm>
            <a:off x="4128655" y="4128655"/>
            <a:ext cx="3962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Forma cuida que este no este en blanco </a:t>
            </a:r>
            <a:endParaRPr lang="es-MX" dirty="0"/>
          </a:p>
        </p:txBody>
      </p:sp>
      <p:cxnSp>
        <p:nvCxnSpPr>
          <p:cNvPr id="9" name="Conector recto de flecha 8"/>
          <p:cNvCxnSpPr>
            <a:stCxn id="7" idx="1"/>
          </p:cNvCxnSpPr>
          <p:nvPr/>
        </p:nvCxnSpPr>
        <p:spPr>
          <a:xfrm flipH="1">
            <a:off x="1856509" y="4313321"/>
            <a:ext cx="2272146" cy="16643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4168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2466109" y="4073237"/>
            <a:ext cx="4037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Paleta de colores doble clic para activarla</a:t>
            </a:r>
            <a:endParaRPr lang="es-MX" dirty="0"/>
          </a:p>
        </p:txBody>
      </p:sp>
      <p:cxnSp>
        <p:nvCxnSpPr>
          <p:cNvPr id="7" name="Conector recto de flecha 6"/>
          <p:cNvCxnSpPr>
            <a:stCxn id="5" idx="1"/>
          </p:cNvCxnSpPr>
          <p:nvPr/>
        </p:nvCxnSpPr>
        <p:spPr>
          <a:xfrm flipH="1">
            <a:off x="526473" y="4257903"/>
            <a:ext cx="1939636" cy="7857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51617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5403273" y="5209309"/>
            <a:ext cx="2392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Elige  un color y acepta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848486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6317673" y="3879273"/>
            <a:ext cx="19412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Dibuja una imagen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089612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7162800" y="1953491"/>
            <a:ext cx="18565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En la ventana de capas veras la imagen en pequeño</a:t>
            </a:r>
            <a:endParaRPr lang="es-MX" dirty="0"/>
          </a:p>
        </p:txBody>
      </p:sp>
      <p:cxnSp>
        <p:nvCxnSpPr>
          <p:cNvPr id="5" name="Conector recto de flecha 4"/>
          <p:cNvCxnSpPr>
            <a:stCxn id="3" idx="3"/>
          </p:cNvCxnSpPr>
          <p:nvPr/>
        </p:nvCxnSpPr>
        <p:spPr>
          <a:xfrm>
            <a:off x="9019309" y="2553656"/>
            <a:ext cx="1662546" cy="2449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98616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10547351" y="5541819"/>
            <a:ext cx="1375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Duplica capa</a:t>
            </a:r>
            <a:endParaRPr lang="es-MX" dirty="0"/>
          </a:p>
        </p:txBody>
      </p:sp>
      <p:cxnSp>
        <p:nvCxnSpPr>
          <p:cNvPr id="6" name="Conector recto de flecha 5"/>
          <p:cNvCxnSpPr/>
          <p:nvPr/>
        </p:nvCxnSpPr>
        <p:spPr>
          <a:xfrm flipH="1" flipV="1">
            <a:off x="11234879" y="4946073"/>
            <a:ext cx="137966" cy="595746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99908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Abrir llave 2"/>
          <p:cNvSpPr/>
          <p:nvPr/>
        </p:nvSpPr>
        <p:spPr>
          <a:xfrm>
            <a:off x="9642764" y="2590800"/>
            <a:ext cx="249381" cy="692727"/>
          </a:xfrm>
          <a:prstGeom prst="leftBrac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CuadroTexto 3"/>
          <p:cNvSpPr txBox="1"/>
          <p:nvPr/>
        </p:nvSpPr>
        <p:spPr>
          <a:xfrm>
            <a:off x="7273718" y="2590800"/>
            <a:ext cx="18010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Veras dos capas iguales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584374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620982" y="3158836"/>
            <a:ext cx="28124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Utiliza el borrador borra la cuerda </a:t>
            </a:r>
            <a:endParaRPr lang="es-MX" dirty="0"/>
          </a:p>
        </p:txBody>
      </p:sp>
      <p:cxnSp>
        <p:nvCxnSpPr>
          <p:cNvPr id="5" name="Conector recto de flecha 4"/>
          <p:cNvCxnSpPr/>
          <p:nvPr/>
        </p:nvCxnSpPr>
        <p:spPr>
          <a:xfrm flipH="1" flipV="1">
            <a:off x="651164" y="3352800"/>
            <a:ext cx="900545" cy="124691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75558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6096000" y="3422073"/>
            <a:ext cx="2687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Mueve el tamaño de los pies y ponle mas cabello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193392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6096000" y="3429000"/>
            <a:ext cx="30618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Dibuja de nuevo la cuerda pero ahora en la parte de abajo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0936416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2279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6871855" y="2951018"/>
            <a:ext cx="1644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Duplica la capa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903465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4" name="Conector recto de flecha 3"/>
          <p:cNvCxnSpPr/>
          <p:nvPr/>
        </p:nvCxnSpPr>
        <p:spPr>
          <a:xfrm>
            <a:off x="9310255" y="3338945"/>
            <a:ext cx="1260763" cy="55419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CuadroTexto 4"/>
          <p:cNvSpPr txBox="1"/>
          <p:nvPr/>
        </p:nvSpPr>
        <p:spPr>
          <a:xfrm>
            <a:off x="7536873" y="2877280"/>
            <a:ext cx="16348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Selecciona la primera capa y duplica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600865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11150" cy="7315200"/>
          </a:xfrm>
          <a:prstGeom prst="rect">
            <a:avLst/>
          </a:prstGeom>
        </p:spPr>
      </p:pic>
      <p:sp>
        <p:nvSpPr>
          <p:cNvPr id="3" name="Abrir llave 2"/>
          <p:cNvSpPr/>
          <p:nvPr/>
        </p:nvSpPr>
        <p:spPr>
          <a:xfrm rot="16200000">
            <a:off x="10890749" y="5029116"/>
            <a:ext cx="525316" cy="608608"/>
          </a:xfrm>
          <a:prstGeom prst="leftBrac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CuadroTexto 3"/>
          <p:cNvSpPr txBox="1"/>
          <p:nvPr/>
        </p:nvSpPr>
        <p:spPr>
          <a:xfrm>
            <a:off x="6821715" y="5070762"/>
            <a:ext cx="40273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Con las flechas intercala las capas para que quede una figura con la cuerda arriba y otra abajo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282515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11150" cy="73152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4862285" y="5646057"/>
            <a:ext cx="29028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Ficha: Filtros</a:t>
            </a:r>
          </a:p>
          <a:p>
            <a:r>
              <a:rPr lang="es-MX" dirty="0" smtClean="0"/>
              <a:t>Animación- Reproducción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216384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355273" y="2022764"/>
            <a:ext cx="1215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Reproducir</a:t>
            </a:r>
            <a:endParaRPr lang="es-MX" dirty="0"/>
          </a:p>
        </p:txBody>
      </p:sp>
      <p:cxnSp>
        <p:nvCxnSpPr>
          <p:cNvPr id="5" name="Conector recto de flecha 4"/>
          <p:cNvCxnSpPr/>
          <p:nvPr/>
        </p:nvCxnSpPr>
        <p:spPr>
          <a:xfrm flipH="1" flipV="1">
            <a:off x="2092036" y="1399309"/>
            <a:ext cx="720437" cy="568036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712689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157</Words>
  <Application>Microsoft Office PowerPoint</Application>
  <PresentationFormat>Panorámica</PresentationFormat>
  <Paragraphs>28</Paragraphs>
  <Slides>21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6" baseType="lpstr">
      <vt:lpstr>Arial</vt:lpstr>
      <vt:lpstr>Arial Rounded MT Bold</vt:lpstr>
      <vt:lpstr>Calibri</vt:lpstr>
      <vt:lpstr>Calibri Light</vt:lpstr>
      <vt:lpstr>Tema de Office</vt:lpstr>
      <vt:lpstr>Animación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Animación</dc:title>
  <dc:creator>rigo</dc:creator>
  <cp:lastModifiedBy>rigo</cp:lastModifiedBy>
  <cp:revision>6</cp:revision>
  <dcterms:created xsi:type="dcterms:W3CDTF">2016-01-24T04:58:54Z</dcterms:created>
  <dcterms:modified xsi:type="dcterms:W3CDTF">2016-01-24T05:40:00Z</dcterms:modified>
</cp:coreProperties>
</file>