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075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276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91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244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9277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93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3750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555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090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402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3015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2E4F7-3ACB-4649-BA93-B080310E0661}" type="datetimeFigureOut">
              <a:rPr lang="es-MX" smtClean="0"/>
              <a:t>09/03/2016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A984D-31F1-4AFE-BC8F-7DDCFA4158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457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Efecto rompecabezas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4800" dirty="0" smtClean="0"/>
              <a:t>Abrir imagen</a:t>
            </a:r>
            <a:endParaRPr lang="es-MX" sz="4800" dirty="0"/>
          </a:p>
        </p:txBody>
      </p:sp>
      <p:sp>
        <p:nvSpPr>
          <p:cNvPr id="4" name="Subtítulo 2"/>
          <p:cNvSpPr>
            <a:spLocks noGrp="1"/>
          </p:cNvSpPr>
          <p:nvPr/>
        </p:nvSpPr>
        <p:spPr>
          <a:xfrm>
            <a:off x="5168722" y="573068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 smtClean="0"/>
              <a:t>Mtra. Martha Alicia Muñoz Medina.</a:t>
            </a:r>
          </a:p>
          <a:p>
            <a:r>
              <a:rPr lang="es-MX" dirty="0" smtClean="0"/>
              <a:t>Tecnologías de la información II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1110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648691" y="5569528"/>
            <a:ext cx="5715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Filtros decorativos añadir bisel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641273" y="0"/>
            <a:ext cx="554182" cy="2770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/>
          <p:cNvSpPr/>
          <p:nvPr/>
        </p:nvSpPr>
        <p:spPr>
          <a:xfrm>
            <a:off x="4696691" y="3131127"/>
            <a:ext cx="2369127" cy="2978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7924800" y="3020291"/>
            <a:ext cx="1593273" cy="4087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8466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8520545" y="6234545"/>
            <a:ext cx="387928" cy="5264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5298350" y="5543675"/>
            <a:ext cx="72202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Aparecerá un icono en amarillo de </a:t>
            </a:r>
            <a:r>
              <a:rPr lang="es-MX" sz="2800" dirty="0" err="1" smtClean="0">
                <a:latin typeface="AcmeFont" pitchFamily="2" charset="0"/>
              </a:rPr>
              <a:t>Gimp</a:t>
            </a:r>
            <a:endParaRPr lang="es-MX" sz="2800" dirty="0" smtClean="0">
              <a:latin typeface="AcmeFont" pitchFamily="2" charset="0"/>
            </a:endParaRPr>
          </a:p>
          <a:p>
            <a:r>
              <a:rPr lang="es-MX" sz="2800" dirty="0" smtClean="0">
                <a:latin typeface="AcmeFont" pitchFamily="2" charset="0"/>
              </a:rPr>
              <a:t>Clic para abrir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881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5527964"/>
            <a:ext cx="59282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Grosor 12 y quitas la palomita de</a:t>
            </a:r>
          </a:p>
          <a:p>
            <a:r>
              <a:rPr lang="es-MX" sz="2800" dirty="0" smtClean="0">
                <a:latin typeface="AcmeFont" pitchFamily="2" charset="0"/>
              </a:rPr>
              <a:t>Trabajar en copia aceptar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4904509" y="2951018"/>
            <a:ext cx="1191491" cy="28540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250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767455" y="5314633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Duplicas capa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11263746" y="4815870"/>
            <a:ext cx="304800" cy="4987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11582400" y="4475018"/>
            <a:ext cx="443345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4362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10404764" y="4682836"/>
            <a:ext cx="360218" cy="8589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6812286" y="5541818"/>
            <a:ext cx="5601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Capa Nueva con transparencia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96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4182" y="3463636"/>
            <a:ext cx="1551709" cy="3463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700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5636" y="3532909"/>
            <a:ext cx="289374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Bote de pintura</a:t>
            </a:r>
          </a:p>
          <a:p>
            <a:r>
              <a:rPr lang="es-MX" sz="2800" dirty="0" smtClean="0">
                <a:latin typeface="AcmeFont" pitchFamily="2" charset="0"/>
              </a:rPr>
              <a:t>Y seleccionas </a:t>
            </a:r>
          </a:p>
          <a:p>
            <a:r>
              <a:rPr lang="es-MX" sz="2800" dirty="0" smtClean="0">
                <a:latin typeface="AcmeFont" pitchFamily="2" charset="0"/>
              </a:rPr>
              <a:t>un color gris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277091" y="3048000"/>
            <a:ext cx="762001" cy="6096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-124691" y="2757055"/>
            <a:ext cx="429491" cy="4017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594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717964" y="2161310"/>
            <a:ext cx="79704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Aparecerá en color gris y esta capa la bajas</a:t>
            </a:r>
          </a:p>
          <a:p>
            <a:r>
              <a:rPr lang="es-MX" sz="2800" dirty="0" smtClean="0">
                <a:latin typeface="AcmeFont" pitchFamily="2" charset="0"/>
              </a:rPr>
              <a:t> en medio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62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92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928152" y="5380842"/>
            <a:ext cx="7263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la capa de arriba</a:t>
            </a:r>
          </a:p>
          <a:p>
            <a:r>
              <a:rPr lang="es-MX" sz="2800" dirty="0" smtClean="0">
                <a:latin typeface="AcmeFont" pitchFamily="2" charset="0"/>
              </a:rPr>
              <a:t>Ficha filtros-</a:t>
            </a:r>
            <a:r>
              <a:rPr lang="es-MX" sz="2800" dirty="0" err="1" smtClean="0">
                <a:latin typeface="AcmeFont" pitchFamily="2" charset="0"/>
              </a:rPr>
              <a:t>Renderizado</a:t>
            </a:r>
            <a:r>
              <a:rPr lang="es-MX" sz="2800" dirty="0" smtClean="0">
                <a:latin typeface="AcmeFont" pitchFamily="2" charset="0"/>
              </a:rPr>
              <a:t>-</a:t>
            </a:r>
            <a:r>
              <a:rPr lang="es-MX" sz="2800" dirty="0" err="1" smtClean="0">
                <a:latin typeface="AcmeFont" pitchFamily="2" charset="0"/>
              </a:rPr>
              <a:t>Patron-Puzzle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35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474036" y="4946073"/>
            <a:ext cx="762000" cy="2355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8104909" y="4267200"/>
            <a:ext cx="1122218" cy="290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4807527" y="3823855"/>
            <a:ext cx="1246909" cy="2355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5952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396030" y="0"/>
            <a:ext cx="5990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Solo modificas el ancho del bisel</a:t>
            </a:r>
          </a:p>
          <a:p>
            <a:r>
              <a:rPr lang="es-MX" sz="2800" dirty="0" smtClean="0">
                <a:latin typeface="AcmeFont" pitchFamily="2" charset="0"/>
              </a:rPr>
              <a:t>A 4 o 6 y aceptar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6807200" y="954107"/>
            <a:ext cx="2467429" cy="33856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952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9800443" y="5280987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Duplicas capa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11402291" y="4668982"/>
            <a:ext cx="374073" cy="5541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71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074100" y="-228600"/>
            <a:ext cx="55274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derecho en la ultima capa</a:t>
            </a:r>
          </a:p>
          <a:p>
            <a:r>
              <a:rPr lang="es-MX" sz="2800" dirty="0" smtClean="0">
                <a:latin typeface="AcmeFont" pitchFamily="2" charset="0"/>
              </a:rPr>
              <a:t>Y seleccionas combinar</a:t>
            </a:r>
          </a:p>
          <a:p>
            <a:r>
              <a:rPr lang="es-MX" sz="2800" dirty="0" smtClean="0">
                <a:latin typeface="AcmeFont" pitchFamily="2" charset="0"/>
              </a:rPr>
              <a:t> hacia abajo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0116457" y="2873829"/>
            <a:ext cx="2485118" cy="3193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9463314" y="1156395"/>
            <a:ext cx="928915" cy="16593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665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337964" y="1246909"/>
            <a:ext cx="1981200" cy="2355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4138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54182" y="1565564"/>
            <a:ext cx="387927" cy="3879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-409575" y="3803073"/>
            <a:ext cx="478207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Herramienta de </a:t>
            </a:r>
          </a:p>
          <a:p>
            <a:r>
              <a:rPr lang="es-MX" sz="2800" dirty="0" smtClean="0">
                <a:latin typeface="AcmeFont" pitchFamily="2" charset="0"/>
              </a:rPr>
              <a:t>selección por rutas</a:t>
            </a:r>
          </a:p>
          <a:p>
            <a:r>
              <a:rPr lang="es-MX" sz="2800" dirty="0" smtClean="0">
                <a:latin typeface="AcmeFont" pitchFamily="2" charset="0"/>
              </a:rPr>
              <a:t>Y seleccionas toda</a:t>
            </a:r>
          </a:p>
          <a:p>
            <a:r>
              <a:rPr lang="es-MX" sz="2800" dirty="0" smtClean="0">
                <a:latin typeface="AcmeFont" pitchFamily="2" charset="0"/>
              </a:rPr>
              <a:t> una ficha del</a:t>
            </a:r>
          </a:p>
          <a:p>
            <a:r>
              <a:rPr lang="es-MX" sz="2800" dirty="0" smtClean="0">
                <a:latin typeface="AcmeFont" pitchFamily="2" charset="0"/>
              </a:rPr>
              <a:t> rompecabezas dando clic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H="1" flipV="1">
            <a:off x="942109" y="2092036"/>
            <a:ext cx="346364" cy="16556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60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3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62000" y="1468582"/>
            <a:ext cx="1704109" cy="2078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3702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27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77091" y="1260764"/>
            <a:ext cx="983673" cy="290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006435" y="235526"/>
            <a:ext cx="54585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Primero cortas y luego</a:t>
            </a:r>
          </a:p>
          <a:p>
            <a:r>
              <a:rPr lang="es-MX" sz="2800" dirty="0" smtClean="0">
                <a:latin typeface="AcmeFont" pitchFamily="2" charset="0"/>
              </a:rPr>
              <a:t>Clic a pegar como capa nueva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77091" y="2479964"/>
            <a:ext cx="1385454" cy="2355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/>
          <p:cNvSpPr/>
          <p:nvPr/>
        </p:nvSpPr>
        <p:spPr>
          <a:xfrm>
            <a:off x="3754582" y="2660073"/>
            <a:ext cx="1399309" cy="2493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7805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68036" y="221674"/>
            <a:ext cx="6968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cmeFont" pitchFamily="2" charset="0"/>
              </a:rPr>
              <a:t>La  ficha se pega en la parte superior izquierda mueve y gira</a:t>
            </a:r>
            <a:endParaRPr lang="es-MX" sz="24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927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>
            <a:endCxn id="7" idx="1"/>
          </p:cNvCxnSpPr>
          <p:nvPr/>
        </p:nvCxnSpPr>
        <p:spPr>
          <a:xfrm>
            <a:off x="1177636" y="166255"/>
            <a:ext cx="815562" cy="5488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993198" y="453525"/>
            <a:ext cx="5083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Seleccionar ninguno o nada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523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43891" y="5514110"/>
            <a:ext cx="5493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Gira la ficha y mueve de lugar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2202873" y="4100945"/>
            <a:ext cx="1773382" cy="12746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9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10016836" y="817418"/>
            <a:ext cx="997528" cy="25076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6359236" y="-228600"/>
            <a:ext cx="61237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Selecciono la capa donde esta el original con el rompecabezas completo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266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2410691" y="3477490"/>
            <a:ext cx="928254" cy="5264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-409575" y="2355731"/>
            <a:ext cx="423224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otra ficha </a:t>
            </a:r>
          </a:p>
          <a:p>
            <a:r>
              <a:rPr lang="es-MX" sz="2800" dirty="0" smtClean="0">
                <a:latin typeface="AcmeFont" pitchFamily="2" charset="0"/>
              </a:rPr>
              <a:t>Con la herramienta  de</a:t>
            </a:r>
          </a:p>
          <a:p>
            <a:r>
              <a:rPr lang="es-MX" sz="2800" dirty="0" smtClean="0">
                <a:latin typeface="AcmeFont" pitchFamily="2" charset="0"/>
              </a:rPr>
              <a:t>rutas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603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0" y="152399"/>
            <a:ext cx="45448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Realiza los pasos de las </a:t>
            </a:r>
          </a:p>
          <a:p>
            <a:r>
              <a:rPr lang="es-MX" sz="2800" dirty="0" smtClean="0">
                <a:latin typeface="AcmeFont" pitchFamily="2" charset="0"/>
              </a:rPr>
              <a:t>Diapositivas 18 a 23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889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637548" y="0"/>
            <a:ext cx="4554452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Exporta tu imagen como </a:t>
            </a:r>
          </a:p>
          <a:p>
            <a:r>
              <a:rPr lang="es-MX" sz="2800" dirty="0" smtClean="0">
                <a:latin typeface="AcmeFont" pitchFamily="2" charset="0"/>
              </a:rPr>
              <a:t>rompecabezas.jpeg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6273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182</Words>
  <Application>Microsoft Office PowerPoint</Application>
  <PresentationFormat>Panorámica</PresentationFormat>
  <Paragraphs>42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AcmeFont</vt:lpstr>
      <vt:lpstr>Arial</vt:lpstr>
      <vt:lpstr>Calibri</vt:lpstr>
      <vt:lpstr>Calibri Light</vt:lpstr>
      <vt:lpstr>Tema de Office</vt:lpstr>
      <vt:lpstr>Efecto rompecabezas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Efecto rompecabezas</dc:title>
  <dc:creator>rigo</dc:creator>
  <cp:lastModifiedBy>SamsungPantera07</cp:lastModifiedBy>
  <cp:revision>9</cp:revision>
  <dcterms:created xsi:type="dcterms:W3CDTF">2016-03-01T05:52:11Z</dcterms:created>
  <dcterms:modified xsi:type="dcterms:W3CDTF">2016-03-09T16:10:33Z</dcterms:modified>
</cp:coreProperties>
</file>