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6" r:id="rId19"/>
    <p:sldId id="277" r:id="rId20"/>
    <p:sldId id="280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3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6" r:id="rId48"/>
    <p:sldId id="307" r:id="rId49"/>
    <p:sldId id="308" r:id="rId50"/>
    <p:sldId id="305" r:id="rId51"/>
    <p:sldId id="309" r:id="rId52"/>
    <p:sldId id="310" r:id="rId5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799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8250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104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130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618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305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4979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411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375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734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094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45BBD-0E5A-44C2-9D1B-083206AC7DF1}" type="datetimeFigureOut">
              <a:rPr lang="es-MX" smtClean="0"/>
              <a:t>05/03/2016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66F9E-3563-43F0-9D8A-EE8BC2496A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56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399245" y="605307"/>
            <a:ext cx="2756079" cy="2189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2279561" y="682580"/>
            <a:ext cx="1751526" cy="9144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185633" y="1571222"/>
            <a:ext cx="42083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Archivo </a:t>
            </a:r>
          </a:p>
          <a:p>
            <a:r>
              <a:rPr lang="es-MX" sz="2800" dirty="0" smtClean="0">
                <a:latin typeface="AcmeFont" pitchFamily="2" charset="0"/>
              </a:rPr>
              <a:t>-Abrir (buscar imagen)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92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1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1384924" y="3940936"/>
            <a:ext cx="283335" cy="3348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" name="Conector recto de flecha 9"/>
          <p:cNvCxnSpPr>
            <a:stCxn id="9" idx="1"/>
          </p:cNvCxnSpPr>
          <p:nvPr/>
        </p:nvCxnSpPr>
        <p:spPr>
          <a:xfrm flipH="1">
            <a:off x="9173030" y="4108362"/>
            <a:ext cx="2211894" cy="157122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6581104" y="5525005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Duplicas capa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44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27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11380" y="1081825"/>
            <a:ext cx="1661375" cy="2189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/>
          <p:cNvSpPr txBox="1"/>
          <p:nvPr/>
        </p:nvSpPr>
        <p:spPr>
          <a:xfrm>
            <a:off x="4687911" y="463639"/>
            <a:ext cx="2554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Ficha colores</a:t>
            </a:r>
          </a:p>
          <a:p>
            <a:r>
              <a:rPr lang="es-MX" sz="2800" dirty="0" smtClean="0">
                <a:latin typeface="AcmeFont" pitchFamily="2" charset="0"/>
              </a:rPr>
              <a:t>-Umbral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10" name="Conector recto de flecha 9"/>
          <p:cNvCxnSpPr/>
          <p:nvPr/>
        </p:nvCxnSpPr>
        <p:spPr>
          <a:xfrm flipV="1">
            <a:off x="4172755" y="734096"/>
            <a:ext cx="515156" cy="4378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64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5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187189" y="3683358"/>
            <a:ext cx="399245" cy="36060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>
            <a:off x="8989454" y="3863662"/>
            <a:ext cx="1197735" cy="16227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494727" y="5501670"/>
            <a:ext cx="5525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Crea tres capas transparentes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1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328856" y="1068946"/>
            <a:ext cx="1635617" cy="8886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377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084158" y="1931831"/>
            <a:ext cx="2253803" cy="36060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>
            <a:off x="8937938" y="2112135"/>
            <a:ext cx="1146220" cy="351593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043966" y="5546762"/>
            <a:ext cx="6219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 la capa blanco y negro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045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991673" y="231820"/>
            <a:ext cx="399245" cy="3992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" name="Conector recto de flecha 5"/>
          <p:cNvCxnSpPr>
            <a:stCxn id="4" idx="3"/>
          </p:cNvCxnSpPr>
          <p:nvPr/>
        </p:nvCxnSpPr>
        <p:spPr>
          <a:xfrm>
            <a:off x="1390918" y="431443"/>
            <a:ext cx="1197736" cy="2125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2588654" y="231820"/>
            <a:ext cx="63487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Herramienta de selección por color</a:t>
            </a:r>
          </a:p>
          <a:p>
            <a:r>
              <a:rPr lang="es-MX" sz="2800" dirty="0" smtClean="0">
                <a:latin typeface="AcmeFont" pitchFamily="2" charset="0"/>
              </a:rPr>
              <a:t>Y seleccionas el color negro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005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39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721217" y="2266682"/>
            <a:ext cx="2678806" cy="333562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H="1">
            <a:off x="4932608" y="1236372"/>
            <a:ext cx="5898524" cy="439169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579547" y="5602308"/>
            <a:ext cx="9057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la primera capa y selecciona un color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464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2691685"/>
            <a:ext cx="3000777" cy="2446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717443" y="5379614"/>
            <a:ext cx="57182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Editar</a:t>
            </a:r>
          </a:p>
          <a:p>
            <a:r>
              <a:rPr lang="es-MX" sz="2800" dirty="0" smtClean="0">
                <a:latin typeface="AcmeFont" pitchFamily="2" charset="0"/>
              </a:rPr>
              <a:t>- Rellenar con el color de frente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047741" y="2936383"/>
            <a:ext cx="1081825" cy="247274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7922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76518" y="437881"/>
            <a:ext cx="2897747" cy="2189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978032" y="395212"/>
            <a:ext cx="5083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Seleccionar nada </a:t>
            </a:r>
            <a:r>
              <a:rPr lang="es-MX" sz="2800" dirty="0" err="1" smtClean="0">
                <a:latin typeface="AcmeFont" pitchFamily="2" charset="0"/>
              </a:rPr>
              <a:t>ó</a:t>
            </a:r>
            <a:r>
              <a:rPr lang="es-MX" sz="2800" dirty="0" smtClean="0">
                <a:latin typeface="AcmeFont" pitchFamily="2" charset="0"/>
              </a:rPr>
              <a:t> ninguno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708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212946" y="1017431"/>
            <a:ext cx="2189409" cy="12363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115760" y="494211"/>
            <a:ext cx="9571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Quitas el ojo a las capas dejándolo solo en el original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9298546" y="927279"/>
            <a:ext cx="1184857" cy="14553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975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56823" y="1674254"/>
            <a:ext cx="425002" cy="3863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stCxn id="3" idx="3"/>
          </p:cNvCxnSpPr>
          <p:nvPr/>
        </p:nvCxnSpPr>
        <p:spPr>
          <a:xfrm flipV="1">
            <a:off x="1081825" y="1211683"/>
            <a:ext cx="1852007" cy="65575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442432" y="257576"/>
            <a:ext cx="88831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Barra de herramientas</a:t>
            </a:r>
          </a:p>
          <a:p>
            <a:r>
              <a:rPr lang="es-MX" sz="2800" dirty="0" smtClean="0">
                <a:latin typeface="AcmeFont" pitchFamily="2" charset="0"/>
              </a:rPr>
              <a:t>-herramienta de selección difusa o barita mágica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336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47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37882" y="631065"/>
            <a:ext cx="2884867" cy="2318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3271234" y="708338"/>
            <a:ext cx="888642" cy="1287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4304472" y="575517"/>
            <a:ext cx="3703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Seleccionar invertir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011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3" name="Conector recto de flecha 2"/>
          <p:cNvCxnSpPr/>
          <p:nvPr/>
        </p:nvCxnSpPr>
        <p:spPr>
          <a:xfrm>
            <a:off x="2949262" y="2279561"/>
            <a:ext cx="1210614" cy="340002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cto de flecha 3"/>
          <p:cNvCxnSpPr/>
          <p:nvPr/>
        </p:nvCxnSpPr>
        <p:spPr>
          <a:xfrm flipH="1">
            <a:off x="5653825" y="1481070"/>
            <a:ext cx="4778062" cy="41985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906073" y="5898524"/>
            <a:ext cx="7058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un nuevo color y la capa </a:t>
            </a:r>
            <a:r>
              <a:rPr lang="en-US" sz="2800" dirty="0">
                <a:latin typeface="AcmeFont" pitchFamily="2" charset="0"/>
              </a:rPr>
              <a:t>1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37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0" y="2665927"/>
            <a:ext cx="3026535" cy="2575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/>
          <p:cNvSpPr txBox="1"/>
          <p:nvPr/>
        </p:nvSpPr>
        <p:spPr>
          <a:xfrm>
            <a:off x="2086377" y="5640946"/>
            <a:ext cx="56204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cmeFont" pitchFamily="2" charset="0"/>
              </a:rPr>
              <a:t>Editar</a:t>
            </a:r>
            <a:r>
              <a:rPr lang="en-US" sz="2800" dirty="0" smtClean="0">
                <a:latin typeface="AcmeFont" pitchFamily="2" charset="0"/>
              </a:rPr>
              <a:t> </a:t>
            </a:r>
          </a:p>
          <a:p>
            <a:r>
              <a:rPr lang="es-MX" sz="2800" dirty="0" smtClean="0">
                <a:latin typeface="AcmeFont" pitchFamily="2" charset="0"/>
              </a:rPr>
              <a:t>-Rellenar con el color de frente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17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28034" y="450761"/>
            <a:ext cx="2717442" cy="2446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800" dirty="0">
              <a:latin typeface="AcmeFont" pitchFamily="2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606084" y="347729"/>
            <a:ext cx="30540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Seleccionar</a:t>
            </a:r>
          </a:p>
          <a:p>
            <a:r>
              <a:rPr lang="es-MX" sz="2800" dirty="0" smtClean="0">
                <a:latin typeface="AcmeFont" pitchFamily="2" charset="0"/>
              </a:rPr>
              <a:t>-Ninguno o nada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73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084158" y="1622738"/>
            <a:ext cx="2107842" cy="3863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773510" y="618185"/>
            <a:ext cx="5351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Deja el ojo a la que dice capa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512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279561" y="5396248"/>
            <a:ext cx="75055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 un color</a:t>
            </a:r>
          </a:p>
          <a:p>
            <a:r>
              <a:rPr lang="es-MX" sz="2800" dirty="0" smtClean="0">
                <a:latin typeface="AcmeFont" pitchFamily="2" charset="0"/>
              </a:rPr>
              <a:t>Editar – Seleccionar con el color de frente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290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30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412124" y="2550017"/>
            <a:ext cx="2949262" cy="1545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936383" y="772732"/>
            <a:ext cx="3659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Exportas como 1.jpg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>
            <a:stCxn id="3" idx="3"/>
          </p:cNvCxnSpPr>
          <p:nvPr/>
        </p:nvCxnSpPr>
        <p:spPr>
          <a:xfrm flipV="1">
            <a:off x="2537138" y="1275008"/>
            <a:ext cx="515155" cy="135228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213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90918" y="2240924"/>
            <a:ext cx="89894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latin typeface="AcmeFont" pitchFamily="2" charset="0"/>
              </a:rPr>
              <a:t>Vamos a cambiar a otros colores</a:t>
            </a:r>
          </a:p>
          <a:p>
            <a:r>
              <a:rPr lang="es-MX" sz="3200" dirty="0" smtClean="0">
                <a:latin typeface="AcmeFont" pitchFamily="2" charset="0"/>
              </a:rPr>
              <a:t>Barra de capas y bloqueamos el canal alfa</a:t>
            </a:r>
            <a:endParaRPr lang="es-MX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412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908406" y="824248"/>
            <a:ext cx="283335" cy="2575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>
            <a:endCxn id="6" idx="3"/>
          </p:cNvCxnSpPr>
          <p:nvPr/>
        </p:nvCxnSpPr>
        <p:spPr>
          <a:xfrm flipH="1">
            <a:off x="8972881" y="953036"/>
            <a:ext cx="193552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5022761" y="691426"/>
            <a:ext cx="3950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Boquear el canal alfa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515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161431" y="1339403"/>
            <a:ext cx="2030569" cy="3090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1674253" y="476519"/>
            <a:ext cx="7894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También bloqueas el canal alfa en la capa 1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>
            <a:endCxn id="3" idx="1"/>
          </p:cNvCxnSpPr>
          <p:nvPr/>
        </p:nvCxnSpPr>
        <p:spPr>
          <a:xfrm>
            <a:off x="9028090" y="862885"/>
            <a:ext cx="1133341" cy="63106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97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957589" y="5705341"/>
            <a:ext cx="782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capa 2 y eliges un nuevo color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603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2730321"/>
            <a:ext cx="3825025" cy="1931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382592" y="5589431"/>
            <a:ext cx="6902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Editar – Rellenar con el color de frente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204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677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0109915" y="1365161"/>
            <a:ext cx="2082085" cy="3348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3361386" y="5872766"/>
            <a:ext cx="6550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capa 1 y un nuevo color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567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2717442"/>
            <a:ext cx="3245476" cy="2189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807595" y="721201"/>
            <a:ext cx="6909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Editar – Rellenar con el color de </a:t>
            </a:r>
            <a:r>
              <a:rPr lang="es-MX" sz="2800" dirty="0" err="1" smtClean="0">
                <a:latin typeface="AcmeFont" pitchFamily="2" charset="0"/>
              </a:rPr>
              <a:t>frante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952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135673" y="1648496"/>
            <a:ext cx="2215166" cy="3348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800" dirty="0">
              <a:latin typeface="AcmeFont" pitchFamily="2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80227" y="5338013"/>
            <a:ext cx="90578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un nuevo color y en la barra de capas</a:t>
            </a:r>
          </a:p>
          <a:p>
            <a:r>
              <a:rPr lang="es-MX" sz="2800" dirty="0" smtClean="0">
                <a:latin typeface="AcmeFont" pitchFamily="2" charset="0"/>
              </a:rPr>
              <a:t> la que lleva por nombre capa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8976575" y="1751527"/>
            <a:ext cx="1159098" cy="35864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>
            <a:off x="3078051" y="2189408"/>
            <a:ext cx="180304" cy="30136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755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099256" y="5795493"/>
            <a:ext cx="6902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Editar – Rellenar con el color de frente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8501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425003" y="2524259"/>
            <a:ext cx="2717442" cy="2189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717443" y="540913"/>
            <a:ext cx="2903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Exportar – 2.jpg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2292439" y="1094704"/>
            <a:ext cx="695460" cy="15390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453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34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75008" y="2189408"/>
            <a:ext cx="85715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latin typeface="AcmeFont" pitchFamily="2" charset="0"/>
              </a:rPr>
              <a:t>Repite los pasos de la diapositiva 30 a la </a:t>
            </a:r>
          </a:p>
          <a:p>
            <a:r>
              <a:rPr lang="es-MX" sz="3200" dirty="0" smtClean="0">
                <a:latin typeface="AcmeFont" pitchFamily="2" charset="0"/>
              </a:rPr>
              <a:t>36 hasta que tengas 4 imágenes</a:t>
            </a:r>
            <a:endParaRPr lang="es-MX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890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704563" y="759854"/>
            <a:ext cx="3020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Archivo - Nuevo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099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62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1622738" y="0"/>
            <a:ext cx="553792" cy="1674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1725769" y="3258355"/>
            <a:ext cx="2653048" cy="1931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4456090" y="3245476"/>
            <a:ext cx="2112135" cy="1931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64906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253803" y="965915"/>
            <a:ext cx="60548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Pones la línea guía tanto vertical</a:t>
            </a:r>
          </a:p>
          <a:p>
            <a:r>
              <a:rPr lang="es-MX" sz="2800" dirty="0" smtClean="0">
                <a:latin typeface="AcmeFont" pitchFamily="2" charset="0"/>
              </a:rPr>
              <a:t>Como horizontal al 50 %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3990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37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463639" y="759854"/>
            <a:ext cx="2987898" cy="2189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923504" y="708338"/>
            <a:ext cx="4990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Archivo – Abrir como capas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890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72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524259" y="682580"/>
            <a:ext cx="3429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Escalas la imagen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82580" y="1493949"/>
            <a:ext cx="437882" cy="3477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" name="Conector recto de flecha 5"/>
          <p:cNvCxnSpPr>
            <a:stCxn id="4" idx="3"/>
            <a:endCxn id="3" idx="1"/>
          </p:cNvCxnSpPr>
          <p:nvPr/>
        </p:nvCxnSpPr>
        <p:spPr>
          <a:xfrm flipV="1">
            <a:off x="1120462" y="944190"/>
            <a:ext cx="1403797" cy="7236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74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-502276" y="772732"/>
            <a:ext cx="2871989" cy="25757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2743200" y="386364"/>
            <a:ext cx="98497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Así abres como capa las otras 3 imágenes</a:t>
            </a:r>
          </a:p>
          <a:p>
            <a:r>
              <a:rPr lang="es-MX" sz="2800" dirty="0" smtClean="0">
                <a:latin typeface="AcmeFont" pitchFamily="2" charset="0"/>
              </a:rPr>
              <a:t>Y con la herramienta de escalado la ajustas y mueves 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2226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756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39402" y="1197735"/>
            <a:ext cx="412124" cy="42500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550017" y="746975"/>
            <a:ext cx="5899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Herramienta para mover imagen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1751526" y="1056068"/>
            <a:ext cx="772733" cy="2833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5434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397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537137" y="2498502"/>
            <a:ext cx="6377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latin typeface="AcmeFont" pitchFamily="2" charset="0"/>
              </a:rPr>
              <a:t>Exportas y guardas como 5.jpg</a:t>
            </a:r>
            <a:endParaRPr lang="es-MX" sz="32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697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270</Words>
  <Application>Microsoft Office PowerPoint</Application>
  <PresentationFormat>Panorámica</PresentationFormat>
  <Paragraphs>49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7" baseType="lpstr">
      <vt:lpstr>AcmeFont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martha</dc:creator>
  <cp:lastModifiedBy>martha</cp:lastModifiedBy>
  <cp:revision>12</cp:revision>
  <dcterms:created xsi:type="dcterms:W3CDTF">2016-03-05T22:43:50Z</dcterms:created>
  <dcterms:modified xsi:type="dcterms:W3CDTF">2016-03-06T00:37:31Z</dcterms:modified>
</cp:coreProperties>
</file>