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31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20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311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7213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910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96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65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899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056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673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599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C32E1-557C-487E-8929-156E42EEB239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5976C-6E7B-4D6B-85FE-9C4FA00F5B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02299" y="2962141"/>
            <a:ext cx="3065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latin typeface="AcmeFont" pitchFamily="2" charset="0"/>
              </a:rPr>
              <a:t>Efecto Pop Art</a:t>
            </a:r>
            <a:endParaRPr lang="es-MX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02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-347730" y="605307"/>
            <a:ext cx="2756079" cy="2575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653048" y="862885"/>
            <a:ext cx="15712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Archivo</a:t>
            </a:r>
          </a:p>
          <a:p>
            <a:r>
              <a:rPr lang="es-MX" sz="2800" dirty="0" smtClean="0">
                <a:latin typeface="AcmeFont" pitchFamily="2" charset="0"/>
              </a:rPr>
              <a:t>- Abrir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7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4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354614" y="3734873"/>
            <a:ext cx="347730" cy="3348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6851561" y="3863662"/>
            <a:ext cx="3438659" cy="19962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540206" y="5688413"/>
            <a:ext cx="4115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Duplicar capa 2 veces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38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24304" y="1030310"/>
            <a:ext cx="1931831" cy="1365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33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11425" y="1841679"/>
            <a:ext cx="1957589" cy="5537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 flipV="1">
            <a:off x="7972023" y="875763"/>
            <a:ext cx="1339402" cy="12428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2343955" y="463639"/>
            <a:ext cx="6086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Le quitas el ojo a la primera capa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5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56879" y="1043189"/>
            <a:ext cx="2176529" cy="3863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 flipV="1">
            <a:off x="7778839" y="746975"/>
            <a:ext cx="1378040" cy="4893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3625138" y="468453"/>
            <a:ext cx="4153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esta capa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125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524259" y="2356834"/>
            <a:ext cx="1751527" cy="2575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4430332" y="489397"/>
            <a:ext cx="2920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Colores invertir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3709115" y="605307"/>
            <a:ext cx="721217" cy="17386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26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928056" y="0"/>
            <a:ext cx="386367" cy="2575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3902299" y="1094704"/>
            <a:ext cx="3554569" cy="2318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7469746" y="1854558"/>
            <a:ext cx="2125015" cy="2060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800" dirty="0">
              <a:latin typeface="AcmeFont" pitchFamily="2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45465" y="5769735"/>
            <a:ext cx="7718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Filtros – Difuminar – desenfoque gaussiano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593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1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82637" y="1365161"/>
            <a:ext cx="2356833" cy="3477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537139" y="450761"/>
            <a:ext cx="625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Barra de capas – Modo - Blanquear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>
            <a:stCxn id="3" idx="1"/>
          </p:cNvCxnSpPr>
          <p:nvPr/>
        </p:nvCxnSpPr>
        <p:spPr>
          <a:xfrm flipH="1" flipV="1">
            <a:off x="8577330" y="965915"/>
            <a:ext cx="605307" cy="5731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64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234152" y="1043189"/>
            <a:ext cx="2047741" cy="3992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966693" y="519969"/>
            <a:ext cx="472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 en esta capa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>
            <a:endCxn id="3" idx="1"/>
          </p:cNvCxnSpPr>
          <p:nvPr/>
        </p:nvCxnSpPr>
        <p:spPr>
          <a:xfrm>
            <a:off x="8706118" y="824248"/>
            <a:ext cx="528034" cy="4185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411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834907" y="2524259"/>
            <a:ext cx="2060620" cy="2962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 flipV="1">
            <a:off x="7302321" y="940158"/>
            <a:ext cx="1532586" cy="17322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3387144" y="530441"/>
            <a:ext cx="4030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Combinar hacia abajo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736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247031" y="1043189"/>
            <a:ext cx="2137893" cy="8371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438659" y="519969"/>
            <a:ext cx="504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Solo te quedaran dos capas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>
            <a:stCxn id="4" idx="3"/>
          </p:cNvCxnSpPr>
          <p:nvPr/>
        </p:nvCxnSpPr>
        <p:spPr>
          <a:xfrm>
            <a:off x="8483630" y="781579"/>
            <a:ext cx="853553" cy="8154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96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01532" y="38637"/>
            <a:ext cx="463640" cy="2060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2550017" y="1171977"/>
            <a:ext cx="1738648" cy="2446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4765183" y="489397"/>
            <a:ext cx="3087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Colores - Umbral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00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76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208394" y="3734873"/>
            <a:ext cx="373488" cy="2446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3335628" y="553792"/>
            <a:ext cx="5293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Creas una capa transparente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9" name="Conector recto de flecha 8"/>
          <p:cNvCxnSpPr>
            <a:stCxn id="4" idx="0"/>
          </p:cNvCxnSpPr>
          <p:nvPr/>
        </p:nvCxnSpPr>
        <p:spPr>
          <a:xfrm flipH="1" flipV="1">
            <a:off x="8474299" y="914400"/>
            <a:ext cx="920839" cy="28204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0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54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5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530366" y="2125014"/>
            <a:ext cx="1700011" cy="2962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721994" y="528034"/>
            <a:ext cx="5088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Barra de capas - Multiplicar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8500056" y="940158"/>
            <a:ext cx="1030310" cy="13329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795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244699" y="2021983"/>
            <a:ext cx="425003" cy="3090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925115" y="540912"/>
            <a:ext cx="41708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Barra de herramientas</a:t>
            </a:r>
          </a:p>
          <a:p>
            <a:r>
              <a:rPr lang="es-MX" sz="2800" dirty="0" smtClean="0">
                <a:latin typeface="AcmeFont" pitchFamily="2" charset="0"/>
              </a:rPr>
              <a:t>- Pincel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593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12124" y="2575775"/>
            <a:ext cx="798490" cy="5924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112135" y="489397"/>
            <a:ext cx="3858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un color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1210614" y="1030310"/>
            <a:ext cx="1635617" cy="15454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121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72744" y="489397"/>
            <a:ext cx="4657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Aplicas color a la imagen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37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34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551572" y="2575775"/>
            <a:ext cx="2009104" cy="2833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 flipV="1">
            <a:off x="7173532" y="914400"/>
            <a:ext cx="1378040" cy="18030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3123529" y="128788"/>
            <a:ext cx="42546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</a:t>
            </a:r>
          </a:p>
          <a:p>
            <a:r>
              <a:rPr lang="es-MX" sz="2800" dirty="0" smtClean="0">
                <a:latin typeface="AcmeFont" pitchFamily="2" charset="0"/>
              </a:rPr>
              <a:t>- Combinar hacia abajo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028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628845" y="2472744"/>
            <a:ext cx="2086378" cy="2833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123529" y="180304"/>
            <a:ext cx="42546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</a:t>
            </a:r>
          </a:p>
          <a:p>
            <a:r>
              <a:rPr lang="es-MX" sz="2800" dirty="0" smtClean="0">
                <a:latin typeface="AcmeFont" pitchFamily="2" charset="0"/>
              </a:rPr>
              <a:t>- Combinar hacia abajo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7250806" y="811369"/>
            <a:ext cx="1378039" cy="16613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0198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86</Words>
  <Application>Microsoft Office PowerPoint</Application>
  <PresentationFormat>Panorámica</PresentationFormat>
  <Paragraphs>23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AcmeFont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</dc:creator>
  <cp:lastModifiedBy>martha</cp:lastModifiedBy>
  <cp:revision>7</cp:revision>
  <dcterms:created xsi:type="dcterms:W3CDTF">2016-03-06T00:47:51Z</dcterms:created>
  <dcterms:modified xsi:type="dcterms:W3CDTF">2016-03-06T04:27:01Z</dcterms:modified>
</cp:coreProperties>
</file>