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446D-1E6F-4F00-923E-8B1AC9133576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E610C-1EB2-4834-AA84-A08D4B0C99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35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446D-1E6F-4F00-923E-8B1AC9133576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E610C-1EB2-4834-AA84-A08D4B0C99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3321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446D-1E6F-4F00-923E-8B1AC9133576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E610C-1EB2-4834-AA84-A08D4B0C99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90403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446D-1E6F-4F00-923E-8B1AC9133576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E610C-1EB2-4834-AA84-A08D4B0C99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14910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446D-1E6F-4F00-923E-8B1AC9133576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E610C-1EB2-4834-AA84-A08D4B0C99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4461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446D-1E6F-4F00-923E-8B1AC9133576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E610C-1EB2-4834-AA84-A08D4B0C99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15829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446D-1E6F-4F00-923E-8B1AC9133576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E610C-1EB2-4834-AA84-A08D4B0C99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4167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446D-1E6F-4F00-923E-8B1AC9133576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E610C-1EB2-4834-AA84-A08D4B0C99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8199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446D-1E6F-4F00-923E-8B1AC9133576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E610C-1EB2-4834-AA84-A08D4B0C99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73478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446D-1E6F-4F00-923E-8B1AC9133576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E610C-1EB2-4834-AA84-A08D4B0C99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6438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3446D-1E6F-4F00-923E-8B1AC9133576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E610C-1EB2-4834-AA84-A08D4B0C99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0000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3446D-1E6F-4F00-923E-8B1AC9133576}" type="datetimeFigureOut">
              <a:rPr lang="es-MX" smtClean="0"/>
              <a:t>07/03/2016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E610C-1EB2-4834-AA84-A08D4B0C99B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83695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ctrTitle"/>
          </p:nvPr>
        </p:nvSpPr>
        <p:spPr>
          <a:xfrm>
            <a:off x="1524000" y="2923307"/>
            <a:ext cx="9144000" cy="1113127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Efecto </a:t>
            </a:r>
            <a:r>
              <a:rPr lang="es-MX" dirty="0" smtClean="0"/>
              <a:t>polaroid</a:t>
            </a:r>
            <a:br>
              <a:rPr lang="es-MX" dirty="0" smtClean="0"/>
            </a:br>
            <a:r>
              <a:rPr lang="es-MX" dirty="0" smtClean="0"/>
              <a:t>Parte II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07435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872836" y="1856509"/>
            <a:ext cx="623455" cy="1662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recto de flecha 5"/>
          <p:cNvCxnSpPr/>
          <p:nvPr/>
        </p:nvCxnSpPr>
        <p:spPr>
          <a:xfrm flipV="1">
            <a:off x="1177636" y="1884218"/>
            <a:ext cx="332509" cy="19257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318655" y="-295575"/>
            <a:ext cx="60778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la</a:t>
            </a:r>
          </a:p>
          <a:p>
            <a:r>
              <a:rPr lang="es-MX" sz="2800" dirty="0" smtClean="0">
                <a:latin typeface="AcmeFont" pitchFamily="2" charset="0"/>
              </a:rPr>
              <a:t> herramienta de mover</a:t>
            </a:r>
          </a:p>
          <a:p>
            <a:r>
              <a:rPr lang="es-MX" sz="2800" dirty="0" smtClean="0">
                <a:latin typeface="AcmeFont" pitchFamily="2" charset="0"/>
              </a:rPr>
              <a:t>Y en las herramientas de mover:</a:t>
            </a:r>
          </a:p>
          <a:p>
            <a:r>
              <a:rPr lang="es-MX" sz="2800" dirty="0" smtClean="0">
                <a:latin typeface="AcmeFont" pitchFamily="2" charset="0"/>
              </a:rPr>
              <a:t>Mover la capa </a:t>
            </a:r>
          </a:p>
          <a:p>
            <a:r>
              <a:rPr lang="es-MX" sz="2800" dirty="0" smtClean="0">
                <a:latin typeface="AcmeFont" pitchFamily="2" charset="0"/>
              </a:rPr>
              <a:t>activa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004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8478982" y="4613565"/>
            <a:ext cx="1385454" cy="8728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8976865" y="5486400"/>
            <a:ext cx="36247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Mueves y rotas las </a:t>
            </a:r>
          </a:p>
          <a:p>
            <a:r>
              <a:rPr lang="es-MX" sz="2800" dirty="0" smtClean="0">
                <a:latin typeface="AcmeFont" pitchFamily="2" charset="0"/>
              </a:rPr>
              <a:t>capas duplicadas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54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10377055" y="4197927"/>
            <a:ext cx="443345" cy="8451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9444808" y="5110720"/>
            <a:ext cx="301717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Quito el ojo a la </a:t>
            </a:r>
          </a:p>
          <a:p>
            <a:r>
              <a:rPr lang="es-MX" sz="2800" dirty="0" smtClean="0">
                <a:latin typeface="AcmeFont" pitchFamily="2" charset="0"/>
              </a:rPr>
              <a:t>primera capa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25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529455" y="3976255"/>
            <a:ext cx="1842654" cy="304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7498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9906000" y="3034146"/>
            <a:ext cx="1025236" cy="25267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7836553" y="5562389"/>
            <a:ext cx="4765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Selecciono capa de arriba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153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334226" y="4919458"/>
            <a:ext cx="639848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Clic derecho en la capa de arriba y </a:t>
            </a:r>
          </a:p>
          <a:p>
            <a:r>
              <a:rPr lang="es-MX" sz="2800" dirty="0" smtClean="0">
                <a:latin typeface="AcmeFont" pitchFamily="2" charset="0"/>
              </a:rPr>
              <a:t>me voy a la opción de combinar</a:t>
            </a:r>
          </a:p>
          <a:p>
            <a:r>
              <a:rPr lang="es-MX" sz="2800" dirty="0" smtClean="0">
                <a:latin typeface="AcmeFont" pitchFamily="2" charset="0"/>
              </a:rPr>
              <a:t>Las capas visibles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9476509" y="4987636"/>
            <a:ext cx="2424546" cy="33250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9" name="Conector angular 8"/>
          <p:cNvCxnSpPr>
            <a:endCxn id="2" idx="1"/>
          </p:cNvCxnSpPr>
          <p:nvPr/>
        </p:nvCxnSpPr>
        <p:spPr>
          <a:xfrm flipV="1">
            <a:off x="7735446" y="5153891"/>
            <a:ext cx="1741063" cy="458066"/>
          </a:xfrm>
          <a:prstGeom prst="bentConnector3">
            <a:avLst>
              <a:gd name="adj1" fmla="val 50000"/>
            </a:avLst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821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211782" y="595745"/>
            <a:ext cx="7875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 clic en  Expandida lo necesario y Combinar</a:t>
            </a:r>
            <a:endParaRPr lang="es-MX" sz="2800" dirty="0">
              <a:latin typeface="AcmeFont" pitchFamily="2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18655" y="1330036"/>
            <a:ext cx="1953490" cy="36021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Rectángulo 4"/>
          <p:cNvSpPr/>
          <p:nvPr/>
        </p:nvSpPr>
        <p:spPr>
          <a:xfrm>
            <a:off x="1842656" y="3006436"/>
            <a:ext cx="1066800" cy="4433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1797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8797637" y="3435927"/>
            <a:ext cx="1025236" cy="19865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5345827" y="5422455"/>
            <a:ext cx="60889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Te aparecerá una línea alrededor</a:t>
            </a:r>
          </a:p>
          <a:p>
            <a:r>
              <a:rPr lang="es-MX" sz="2800" dirty="0" smtClean="0">
                <a:latin typeface="AcmeFont" pitchFamily="2" charset="0"/>
              </a:rPr>
              <a:t>De todos los rectángulos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605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153872" y="5486399"/>
            <a:ext cx="43909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Regreso el ojo a la capa</a:t>
            </a:r>
          </a:p>
          <a:p>
            <a:r>
              <a:rPr lang="es-MX" sz="2800" dirty="0" smtClean="0">
                <a:latin typeface="AcmeFont" pitchFamily="2" charset="0"/>
              </a:rPr>
              <a:t>De abajo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10349345" y="3429000"/>
            <a:ext cx="484910" cy="20573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8390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785257" y="5500255"/>
            <a:ext cx="47003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Clic derecho a la capa de </a:t>
            </a:r>
          </a:p>
          <a:p>
            <a:r>
              <a:rPr lang="es-MX" sz="2800" dirty="0" smtClean="0">
                <a:latin typeface="AcmeFont" pitchFamily="2" charset="0"/>
              </a:rPr>
              <a:t>arriba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10626436" y="3061855"/>
            <a:ext cx="692728" cy="2286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222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351818" y="1953491"/>
            <a:ext cx="2452255" cy="3602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8520545" y="2313709"/>
            <a:ext cx="1316182" cy="347749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6151418" y="5749631"/>
            <a:ext cx="47291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la opción</a:t>
            </a:r>
          </a:p>
          <a:p>
            <a:r>
              <a:rPr lang="es-MX" sz="2800" dirty="0" smtClean="0">
                <a:latin typeface="AcmeFont" pitchFamily="2" charset="0"/>
              </a:rPr>
              <a:t>Capa a tamaño de imagen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396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88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438580" y="908162"/>
            <a:ext cx="320472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bote</a:t>
            </a:r>
          </a:p>
          <a:p>
            <a:r>
              <a:rPr lang="es-MX" sz="2800" dirty="0" smtClean="0">
                <a:latin typeface="AcmeFont" pitchFamily="2" charset="0"/>
              </a:rPr>
              <a:t>De pintura</a:t>
            </a:r>
          </a:p>
          <a:p>
            <a:r>
              <a:rPr lang="es-MX" sz="2800" dirty="0" smtClean="0">
                <a:latin typeface="AcmeFont" pitchFamily="2" charset="0"/>
              </a:rPr>
              <a:t>Y elijes patrón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96982" y="2396836"/>
            <a:ext cx="471054" cy="4156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/>
          <p:nvPr/>
        </p:nvCxnSpPr>
        <p:spPr>
          <a:xfrm flipH="1" flipV="1">
            <a:off x="997527" y="2502748"/>
            <a:ext cx="166255" cy="79463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ángulo 3"/>
          <p:cNvSpPr/>
          <p:nvPr/>
        </p:nvSpPr>
        <p:spPr>
          <a:xfrm>
            <a:off x="-96985" y="2812473"/>
            <a:ext cx="346364" cy="34636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8543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-188080" y="5560951"/>
            <a:ext cx="12789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En las herramientas del bote de </a:t>
            </a:r>
            <a:r>
              <a:rPr lang="es-MX" sz="2800" dirty="0">
                <a:latin typeface="AcmeFont" pitchFamily="2" charset="0"/>
              </a:rPr>
              <a:t>pintura </a:t>
            </a:r>
            <a:r>
              <a:rPr lang="es-MX" sz="2800" dirty="0" smtClean="0">
                <a:latin typeface="AcmeFont" pitchFamily="2" charset="0"/>
              </a:rPr>
              <a:t>seleccionas </a:t>
            </a:r>
            <a:r>
              <a:rPr lang="es-MX" sz="2800" dirty="0">
                <a:latin typeface="AcmeFont" pitchFamily="2" charset="0"/>
              </a:rPr>
              <a:t>relleno con patrón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638629" y="4484914"/>
            <a:ext cx="1843314" cy="26125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53344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091543" y="5936343"/>
            <a:ext cx="6978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Clic en donde no estén los </a:t>
            </a:r>
            <a:r>
              <a:rPr lang="es-MX" sz="2800" dirty="0" err="1" smtClean="0">
                <a:latin typeface="AcmeFont" pitchFamily="2" charset="0"/>
              </a:rPr>
              <a:t>rectangulos</a:t>
            </a:r>
            <a:endParaRPr lang="es-MX" sz="2800" dirty="0">
              <a:latin typeface="AcmeFo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322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921926" y="0"/>
            <a:ext cx="667964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 smtClean="0">
                <a:latin typeface="AcmeFont" pitchFamily="2" charset="0"/>
              </a:rPr>
              <a:t>Seleccionas capa de arriba</a:t>
            </a:r>
          </a:p>
          <a:p>
            <a:r>
              <a:rPr lang="es-MX" sz="2800" dirty="0" smtClean="0">
                <a:latin typeface="AcmeFont" pitchFamily="2" charset="0"/>
              </a:rPr>
              <a:t>Clic derecho expandir capas visibles</a:t>
            </a:r>
          </a:p>
          <a:p>
            <a:r>
              <a:rPr lang="es-MX" sz="2800" dirty="0" smtClean="0">
                <a:latin typeface="AcmeFont" pitchFamily="2" charset="0"/>
              </a:rPr>
              <a:t>Expandido lo necesario combinar</a:t>
            </a:r>
            <a:endParaRPr lang="es-MX" sz="2800" dirty="0">
              <a:latin typeface="AcmeFont" pitchFamily="2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9797143" y="1277257"/>
            <a:ext cx="856343" cy="175622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993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5584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Panorámica</PresentationFormat>
  <Paragraphs>31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AcmeFont</vt:lpstr>
      <vt:lpstr>Arial</vt:lpstr>
      <vt:lpstr>Calibri</vt:lpstr>
      <vt:lpstr>Calibri Light</vt:lpstr>
      <vt:lpstr>Tema de Office</vt:lpstr>
      <vt:lpstr>Efecto polaroid Parte II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Efecto polaroid Parte II</dc:title>
  <dc:creator>SamsungPantera07</dc:creator>
  <cp:lastModifiedBy>SamsungPantera07</cp:lastModifiedBy>
  <cp:revision>1</cp:revision>
  <dcterms:created xsi:type="dcterms:W3CDTF">2016-03-07T16:50:15Z</dcterms:created>
  <dcterms:modified xsi:type="dcterms:W3CDTF">2016-03-07T16:50:28Z</dcterms:modified>
</cp:coreProperties>
</file>