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16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82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390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551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240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522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737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714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9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210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805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16797-F10A-4D3B-969A-61B3128FFFBF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37344-F3B0-4880-9923-F48974E7C3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828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923307"/>
            <a:ext cx="9144000" cy="1113127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Efecto </a:t>
            </a:r>
            <a:r>
              <a:rPr lang="es-MX" dirty="0" smtClean="0"/>
              <a:t>polaroid</a:t>
            </a:r>
            <a:br>
              <a:rPr lang="es-MX" dirty="0" smtClean="0"/>
            </a:br>
            <a:r>
              <a:rPr lang="es-MX" dirty="0" smtClean="0"/>
              <a:t>Parte I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152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28801" y="5694219"/>
            <a:ext cx="48429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Archivo </a:t>
            </a:r>
          </a:p>
          <a:p>
            <a:r>
              <a:rPr lang="es-MX" sz="2800" dirty="0" smtClean="0">
                <a:latin typeface="AcmeFont" pitchFamily="2" charset="0"/>
              </a:rPr>
              <a:t>- Abrir (buscas tu imagen)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443346" y="443346"/>
            <a:ext cx="2133599" cy="52508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41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10390909" y="4807527"/>
            <a:ext cx="277091" cy="7065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264315" y="5514109"/>
            <a:ext cx="30828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Capa nueva con </a:t>
            </a:r>
          </a:p>
          <a:p>
            <a:r>
              <a:rPr lang="es-MX" sz="2800" dirty="0" smtClean="0">
                <a:latin typeface="AcmeFont" pitchFamily="2" charset="0"/>
              </a:rPr>
              <a:t>transparencia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543309" y="4433455"/>
            <a:ext cx="429491" cy="401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66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-83127" y="1565565"/>
            <a:ext cx="443345" cy="4433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38545" y="2036619"/>
            <a:ext cx="23067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Con la herramienta de selección rectangular realiza un rectángulo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409575" y="1246909"/>
            <a:ext cx="409575" cy="2909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250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8714509" y="5029200"/>
            <a:ext cx="1080655" cy="41563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967391" y="5375563"/>
            <a:ext cx="2188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Rectángulo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536873" y="3990109"/>
            <a:ext cx="1316182" cy="17547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49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221673" y="4405745"/>
            <a:ext cx="1482437" cy="8451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011379" y="5411615"/>
            <a:ext cx="65251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Cambia los  colores</a:t>
            </a:r>
          </a:p>
          <a:p>
            <a:r>
              <a:rPr lang="es-MX" sz="2800" dirty="0" smtClean="0">
                <a:latin typeface="AcmeFont" pitchFamily="2" charset="0"/>
              </a:rPr>
              <a:t>El blanco te tiene que quedar arriba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409575" y="4003964"/>
            <a:ext cx="686666" cy="4849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819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249382" y="3048000"/>
            <a:ext cx="900545" cy="15632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0" y="4611231"/>
            <a:ext cx="290496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el</a:t>
            </a:r>
          </a:p>
          <a:p>
            <a:r>
              <a:rPr lang="es-MX" sz="2800" dirty="0" smtClean="0">
                <a:latin typeface="AcmeFont" pitchFamily="2" charset="0"/>
              </a:rPr>
              <a:t>Bote de pintura</a:t>
            </a:r>
          </a:p>
          <a:p>
            <a:r>
              <a:rPr lang="es-MX" sz="2800" dirty="0" smtClean="0">
                <a:latin typeface="AcmeFont" pitchFamily="2" charset="0"/>
              </a:rPr>
              <a:t>Y pintas el </a:t>
            </a:r>
          </a:p>
          <a:p>
            <a:r>
              <a:rPr lang="es-MX" sz="2800" dirty="0" smtClean="0">
                <a:latin typeface="AcmeFont" pitchFamily="2" charset="0"/>
              </a:rPr>
              <a:t>rectángulo</a:t>
            </a:r>
          </a:p>
          <a:p>
            <a:r>
              <a:rPr lang="es-MX" sz="2800" dirty="0" smtClean="0">
                <a:latin typeface="AcmeFont" pitchFamily="2" charset="0"/>
              </a:rPr>
              <a:t>De color blanco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2812473"/>
            <a:ext cx="277091" cy="2770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5867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8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8368145" y="4599710"/>
            <a:ext cx="1066800" cy="1136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7169471" y="5626361"/>
            <a:ext cx="5022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Crea otro rectángulo dentro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06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8354292" y="4710545"/>
            <a:ext cx="1316181" cy="8326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7941325" y="5543233"/>
            <a:ext cx="46602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Oprimes  </a:t>
            </a:r>
            <a:r>
              <a:rPr lang="es-MX" sz="2800" dirty="0" err="1" smtClean="0">
                <a:latin typeface="AcmeFont" pitchFamily="2" charset="0"/>
              </a:rPr>
              <a:t>Ctrl</a:t>
            </a:r>
            <a:r>
              <a:rPr lang="es-MX" sz="2800" dirty="0" smtClean="0">
                <a:latin typeface="AcmeFont" pitchFamily="2" charset="0"/>
              </a:rPr>
              <a:t>  X</a:t>
            </a:r>
          </a:p>
          <a:p>
            <a:r>
              <a:rPr lang="es-MX" sz="2800" dirty="0" smtClean="0">
                <a:latin typeface="AcmeFont" pitchFamily="2" charset="0"/>
              </a:rPr>
              <a:t>en al rectángulo pequeño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75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8659092" y="4627418"/>
            <a:ext cx="831272" cy="12173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6537472" y="5902056"/>
            <a:ext cx="59057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ambos rectángulos </a:t>
            </a:r>
          </a:p>
          <a:p>
            <a:r>
              <a:rPr lang="es-MX" sz="2800" dirty="0" smtClean="0">
                <a:latin typeface="AcmeFont" pitchFamily="2" charset="0"/>
              </a:rPr>
              <a:t> 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675418" y="3962401"/>
            <a:ext cx="1233055" cy="16625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0217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429491" y="235527"/>
            <a:ext cx="1122218" cy="9144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318038" y="1149927"/>
            <a:ext cx="24673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Editar copiar</a:t>
            </a:r>
          </a:p>
          <a:p>
            <a:r>
              <a:rPr lang="es-MX" sz="2800" dirty="0" smtClean="0">
                <a:latin typeface="AcmeFont" pitchFamily="2" charset="0"/>
              </a:rPr>
              <a:t>Editar pegar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23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10792691" y="1091256"/>
            <a:ext cx="581891" cy="17904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8809343" y="137149"/>
            <a:ext cx="33826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s-MX" sz="2800" dirty="0" smtClean="0">
                <a:latin typeface="AcmeFont" pitchFamily="2" charset="0"/>
              </a:rPr>
              <a:t>Se crea una</a:t>
            </a:r>
          </a:p>
          <a:p>
            <a:r>
              <a:rPr lang="es-MX" sz="2800" dirty="0" smtClean="0">
                <a:latin typeface="AcmeFont" pitchFamily="2" charset="0"/>
              </a:rPr>
              <a:t>Selección flotante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828508" y="5474403"/>
            <a:ext cx="35958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2. Después das clic</a:t>
            </a:r>
          </a:p>
          <a:p>
            <a:r>
              <a:rPr lang="es-MX" sz="2800" dirty="0" smtClean="0">
                <a:latin typeface="AcmeFont" pitchFamily="2" charset="0"/>
              </a:rPr>
              <a:t> en Capa nueva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H="1" flipV="1">
            <a:off x="10909869" y="4793673"/>
            <a:ext cx="443345" cy="5818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10792691" y="2867891"/>
            <a:ext cx="1808884" cy="3485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10626436" y="4516582"/>
            <a:ext cx="283433" cy="2770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6252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11485418" y="3089564"/>
            <a:ext cx="581891" cy="22028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10668000" y="2867891"/>
            <a:ext cx="1933575" cy="2770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8035636" y="5292436"/>
            <a:ext cx="4434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 crea una capa nueva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92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10280073" y="3283527"/>
            <a:ext cx="1094509" cy="19673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8174183" y="5408362"/>
            <a:ext cx="4708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Elimino capa de en medio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8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307781" y="4668984"/>
            <a:ext cx="24449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Quedan solo </a:t>
            </a:r>
          </a:p>
          <a:p>
            <a:r>
              <a:rPr lang="es-MX" sz="2800" dirty="0" smtClean="0">
                <a:latin typeface="AcmeFont" pitchFamily="2" charset="0"/>
              </a:rPr>
              <a:t>dos capas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501745" y="2867891"/>
            <a:ext cx="2099830" cy="5611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11236036" y="3429000"/>
            <a:ext cx="110837" cy="11430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720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11430000" y="4852766"/>
            <a:ext cx="290945" cy="966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8132617" y="5708073"/>
            <a:ext cx="45801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Duplicar capa tres veces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582400" y="4502727"/>
            <a:ext cx="457200" cy="3500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8485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97</Words>
  <Application>Microsoft Office PowerPoint</Application>
  <PresentationFormat>Panorámica</PresentationFormat>
  <Paragraphs>30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AcmeFont</vt:lpstr>
      <vt:lpstr>Arial</vt:lpstr>
      <vt:lpstr>Calibri</vt:lpstr>
      <vt:lpstr>Calibri Light</vt:lpstr>
      <vt:lpstr>Tema de Office</vt:lpstr>
      <vt:lpstr>Efecto polaroid Parte 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Efecto polaroid</dc:title>
  <dc:creator>rigo</dc:creator>
  <cp:lastModifiedBy>SamsungPantera07</cp:lastModifiedBy>
  <cp:revision>14</cp:revision>
  <dcterms:created xsi:type="dcterms:W3CDTF">2016-03-01T04:49:59Z</dcterms:created>
  <dcterms:modified xsi:type="dcterms:W3CDTF">2016-03-07T16:49:46Z</dcterms:modified>
</cp:coreProperties>
</file>